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8"/>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7" r:id="rId23"/>
    <p:sldId id="2066" r:id="rId24"/>
    <p:sldId id="2075" r:id="rId25"/>
    <p:sldId id="2067" r:id="rId26"/>
    <p:sldId id="2057" r:id="rId27"/>
  </p:sldIdLst>
  <p:sldSz cx="11522075" cy="6484938"/>
  <p:notesSz cx="7315200" cy="12344400"/>
  <p:embeddedFontLst>
    <p:embeddedFont>
      <p:font typeface="Calibri" panose="020F0502020204030204" pitchFamily="34" charset="0"/>
      <p:regular r:id="rId29"/>
      <p:bold r:id="rId30"/>
      <p:italic r:id="rId31"/>
      <p:boldItalic r:id="rId32"/>
    </p:embeddedFont>
    <p:embeddedFont>
      <p:font typeface="FlexoSoft" panose="02000000000000000000" pitchFamily="2"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Light" panose="00000400000000000000" pitchFamily="2" charset="0"/>
      <p:regular r:id="rId41"/>
      <p:italic r:id="rId42"/>
    </p:embeddedFont>
    <p:embeddedFont>
      <p:font typeface="Montserrat SemiBold" panose="00000700000000000000" pitchFamily="2" charset="0"/>
      <p:bold r:id="rId43"/>
      <p:boldItalic r:id="rId44"/>
    </p:embeddedFont>
    <p:embeddedFont>
      <p:font typeface="Open Sans" panose="020B0606030504020204" pitchFamily="34" charset="0"/>
      <p:regular r:id="rId45"/>
      <p:bold r:id="rId46"/>
      <p:italic r:id="rId47"/>
      <p:boldItalic r:id="rId48"/>
    </p:embeddedFont>
    <p:embeddedFont>
      <p:font typeface="Wingdings 2" panose="05020102010507070707" pitchFamily="18" charset="2"/>
      <p:regular r:id="rId49"/>
    </p:embeddedFont>
  </p:embeddedFontLst>
  <p:custDataLst>
    <p:tags r:id="rId5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7"/>
            <p14:sldId id="2066"/>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CC40D-97D3-4F7D-9D76-D5107F3005F0}" v="359" dt="2023-06-29T12:55:37.42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varScale="1">
        <p:scale>
          <a:sx n="111" d="100"/>
          <a:sy n="111" d="100"/>
        </p:scale>
        <p:origin x="642" y="-114"/>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Kümmerle, Markus" userId="edb588ad-b118-44cb-93b6-335b967c9009" providerId="ADAL" clId="{B82CC40D-97D3-4F7D-9D76-D5107F3005F0}"/>
    <pc:docChg chg="undo custSel addSld delSld modSld sldOrd modSection replTag">
      <pc:chgData name="Kümmerle, Markus" userId="edb588ad-b118-44cb-93b6-335b967c9009" providerId="ADAL" clId="{B82CC40D-97D3-4F7D-9D76-D5107F3005F0}" dt="2023-06-29T13:02:07.789" v="1905" actId="478"/>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addSp delSp modSp mod">
        <pc:chgData name="Kümmerle, Markus" userId="edb588ad-b118-44cb-93b6-335b967c9009" providerId="ADAL" clId="{B82CC40D-97D3-4F7D-9D76-D5107F3005F0}" dt="2023-06-29T12:49:45.517" v="1785" actId="20577"/>
        <pc:sldMkLst>
          <pc:docMk/>
          <pc:sldMk cId="753175953" sldId="2056"/>
        </pc:sldMkLst>
        <pc:spChg chg="mod">
          <ac:chgData name="Kümmerle, Markus" userId="edb588ad-b118-44cb-93b6-335b967c9009" providerId="ADAL" clId="{B82CC40D-97D3-4F7D-9D76-D5107F3005F0}" dt="2023-06-29T12:49:45.517" v="1785" actId="20577"/>
          <ac:spMkLst>
            <pc:docMk/>
            <pc:sldMk cId="753175953" sldId="2056"/>
            <ac:spMk id="3" creationId="{403F421F-2D14-EE89-73EB-206BF78C4BA9}"/>
          </ac:spMkLst>
        </pc:spChg>
        <pc:picChg chg="add del mod">
          <ac:chgData name="Kümmerle, Markus" userId="edb588ad-b118-44cb-93b6-335b967c9009" providerId="ADAL" clId="{B82CC40D-97D3-4F7D-9D76-D5107F3005F0}" dt="2023-06-29T12:49:39.312" v="1783" actId="478"/>
          <ac:picMkLst>
            <pc:docMk/>
            <pc:sldMk cId="753175953" sldId="2056"/>
            <ac:picMk id="5" creationId="{99232BC1-DC48-A1EF-F4D6-13A99B48CFA4}"/>
          </ac:picMkLst>
        </pc:picChg>
      </pc:sldChg>
      <pc:sldChg chg="addSp delSp modSp mod ord">
        <pc:chgData name="Kümmerle, Markus" userId="edb588ad-b118-44cb-93b6-335b967c9009" providerId="ADAL" clId="{B82CC40D-97D3-4F7D-9D76-D5107F3005F0}" dt="2023-06-29T12:55:37.422" v="1883"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del">
          <ac:chgData name="Kümmerle, Markus" userId="edb588ad-b118-44cb-93b6-335b967c9009" providerId="ADAL" clId="{B82CC40D-97D3-4F7D-9D76-D5107F3005F0}" dt="2023-06-29T12:51:43.728" v="1794" actId="165"/>
          <ac:grpSpMkLst>
            <pc:docMk/>
            <pc:sldMk cId="1331663379" sldId="2065"/>
            <ac:grpSpMk id="91" creationId="{9AACA4ED-14F6-3D95-C9D1-60D47CB41F23}"/>
          </ac:grpSpMkLst>
        </pc:grpChg>
        <pc:grpChg chg="add del mod">
          <ac:chgData name="Kümmerle, Markus" userId="edb588ad-b118-44cb-93b6-335b967c9009" providerId="ADAL" clId="{B82CC40D-97D3-4F7D-9D76-D5107F3005F0}" dt="2023-06-29T12:53:14.587" v="1801" actId="165"/>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29T12:52:16.508" v="1800" actId="164"/>
          <ac:grpSpMkLst>
            <pc:docMk/>
            <pc:sldMk cId="1331663379" sldId="2065"/>
            <ac:grpSpMk id="94" creationId="{606C0CC9-1908-86AE-DCC6-CB8DC172EAEE}"/>
          </ac:grpSpMkLst>
        </pc:grpChg>
        <pc:grpChg chg="add del mod">
          <ac:chgData name="Kümmerle, Markus" userId="edb588ad-b118-44cb-93b6-335b967c9009" providerId="ADAL" clId="{B82CC40D-97D3-4F7D-9D76-D5107F3005F0}" dt="2023-06-29T12:53:14.587" v="1801" actId="165"/>
          <ac:grpSpMkLst>
            <pc:docMk/>
            <pc:sldMk cId="1331663379" sldId="2065"/>
            <ac:grpSpMk id="96" creationId="{2C41CCB8-A39F-D32F-673C-8D360194E413}"/>
          </ac:grpSpMkLst>
        </pc:grpChg>
        <pc:grpChg chg="add mod">
          <ac:chgData name="Kümmerle, Markus" userId="edb588ad-b118-44cb-93b6-335b967c9009" providerId="ADAL" clId="{B82CC40D-97D3-4F7D-9D76-D5107F3005F0}" dt="2023-06-29T12:54:47.953" v="1877" actId="164"/>
          <ac:grpSpMkLst>
            <pc:docMk/>
            <pc:sldMk cId="1331663379" sldId="2065"/>
            <ac:grpSpMk id="100" creationId="{F0434C64-6450-D3EA-96EC-1B82BFBE3277}"/>
          </ac:grpSpMkLst>
        </pc:grpChg>
        <pc:grpChg chg="add mod">
          <ac:chgData name="Kümmerle, Markus" userId="edb588ad-b118-44cb-93b6-335b967c9009" providerId="ADAL" clId="{B82CC40D-97D3-4F7D-9D76-D5107F3005F0}" dt="2023-06-29T12:55:37.422" v="1883" actId="164"/>
          <ac:grpSpMkLst>
            <pc:docMk/>
            <pc:sldMk cId="1331663379" sldId="2065"/>
            <ac:grpSpMk id="101" creationId="{7D16865C-3CC5-6646-F4EF-B7B260271E69}"/>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add mod">
          <ac:chgData name="Kümmerle, Markus" userId="edb588ad-b118-44cb-93b6-335b967c9009" providerId="ADAL" clId="{B82CC40D-97D3-4F7D-9D76-D5107F3005F0}" dt="2023-06-29T12:52:16.508" v="1800" actId="164"/>
          <ac:picMkLst>
            <pc:docMk/>
            <pc:sldMk cId="1331663379" sldId="2065"/>
            <ac:picMk id="18" creationId="{C6D49138-F018-AF0B-4141-C99477C2C669}"/>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29T12:52:16.508" v="1800" actId="164"/>
          <ac:picMkLst>
            <pc:docMk/>
            <pc:sldMk cId="1331663379" sldId="2065"/>
            <ac:picMk id="23" creationId="{6365DC47-A520-223E-8FF0-761CF62A0793}"/>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topLvl">
          <ac:chgData name="Kümmerle, Markus" userId="edb588ad-b118-44cb-93b6-335b967c9009" providerId="ADAL" clId="{B82CC40D-97D3-4F7D-9D76-D5107F3005F0}" dt="2023-06-29T12:54:47.953" v="1877"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29T12:52:16.508" v="1800" actId="164"/>
          <ac:picMkLst>
            <pc:docMk/>
            <pc:sldMk cId="1331663379" sldId="2065"/>
            <ac:picMk id="45" creationId="{96DBE2B7-4846-AB29-8300-D3EB3AA003FE}"/>
          </ac:picMkLst>
        </pc:picChg>
        <pc:picChg chg="mod topLvl">
          <ac:chgData name="Kümmerle, Markus" userId="edb588ad-b118-44cb-93b6-335b967c9009" providerId="ADAL" clId="{B82CC40D-97D3-4F7D-9D76-D5107F3005F0}" dt="2023-06-29T12:52:16.508" v="1800" actId="164"/>
          <ac:picMkLst>
            <pc:docMk/>
            <pc:sldMk cId="1331663379" sldId="2065"/>
            <ac:picMk id="46" creationId="{7E008233-2D34-BFFA-E7F1-C9359A6BB1D3}"/>
          </ac:picMkLst>
        </pc:picChg>
        <pc:picChg chg="del mod topLvl">
          <ac:chgData name="Kümmerle, Markus" userId="edb588ad-b118-44cb-93b6-335b967c9009" providerId="ADAL" clId="{B82CC40D-97D3-4F7D-9D76-D5107F3005F0}" dt="2023-06-29T12:51:57.632" v="1797" actId="478"/>
          <ac:picMkLst>
            <pc:docMk/>
            <pc:sldMk cId="1331663379" sldId="2065"/>
            <ac:picMk id="47" creationId="{3044F7E0-F619-9426-1FE2-15CCF5AA846E}"/>
          </ac:picMkLst>
        </pc:picChg>
        <pc:picChg chg="mod topLvl">
          <ac:chgData name="Kümmerle, Markus" userId="edb588ad-b118-44cb-93b6-335b967c9009" providerId="ADAL" clId="{B82CC40D-97D3-4F7D-9D76-D5107F3005F0}" dt="2023-06-29T12:52:16.508" v="1800" actId="164"/>
          <ac:picMkLst>
            <pc:docMk/>
            <pc:sldMk cId="1331663379" sldId="2065"/>
            <ac:picMk id="49" creationId="{B112CDF4-FB60-CAAE-A132-0BE45E32EE58}"/>
          </ac:picMkLst>
        </pc:picChg>
        <pc:picChg chg="mod topLvl">
          <ac:chgData name="Kümmerle, Markus" userId="edb588ad-b118-44cb-93b6-335b967c9009" providerId="ADAL" clId="{B82CC40D-97D3-4F7D-9D76-D5107F3005F0}" dt="2023-06-29T12:52:16.508" v="1800" actId="164"/>
          <ac:picMkLst>
            <pc:docMk/>
            <pc:sldMk cId="1331663379" sldId="2065"/>
            <ac:picMk id="50" creationId="{0439649E-1641-F98D-5BE1-AB6CC68F4ED3}"/>
          </ac:picMkLst>
        </pc:picChg>
        <pc:picChg chg="mod topLvl">
          <ac:chgData name="Kümmerle, Markus" userId="edb588ad-b118-44cb-93b6-335b967c9009" providerId="ADAL" clId="{B82CC40D-97D3-4F7D-9D76-D5107F3005F0}" dt="2023-06-29T12:52:16.508" v="1800" actId="164"/>
          <ac:picMkLst>
            <pc:docMk/>
            <pc:sldMk cId="1331663379" sldId="2065"/>
            <ac:picMk id="51" creationId="{55346761-6E85-3B7D-D6B7-EF5C34542DD6}"/>
          </ac:picMkLst>
        </pc:picChg>
        <pc:picChg chg="mod topLvl">
          <ac:chgData name="Kümmerle, Markus" userId="edb588ad-b118-44cb-93b6-335b967c9009" providerId="ADAL" clId="{B82CC40D-97D3-4F7D-9D76-D5107F3005F0}" dt="2023-06-29T12:52:16.508" v="1800" actId="164"/>
          <ac:picMkLst>
            <pc:docMk/>
            <pc:sldMk cId="1331663379" sldId="2065"/>
            <ac:picMk id="52" creationId="{C771AAE4-8737-974F-EF72-2766A24ABB7B}"/>
          </ac:picMkLst>
        </pc:picChg>
        <pc:picChg chg="mod topLvl">
          <ac:chgData name="Kümmerle, Markus" userId="edb588ad-b118-44cb-93b6-335b967c9009" providerId="ADAL" clId="{B82CC40D-97D3-4F7D-9D76-D5107F3005F0}" dt="2023-06-29T12:52:16.508" v="1800" actId="164"/>
          <ac:picMkLst>
            <pc:docMk/>
            <pc:sldMk cId="1331663379" sldId="2065"/>
            <ac:picMk id="53" creationId="{23BD237D-C310-9991-2960-60C5831350CF}"/>
          </ac:picMkLst>
        </pc:picChg>
        <pc:picChg chg="mod topLvl">
          <ac:chgData name="Kümmerle, Markus" userId="edb588ad-b118-44cb-93b6-335b967c9009" providerId="ADAL" clId="{B82CC40D-97D3-4F7D-9D76-D5107F3005F0}" dt="2023-06-29T12:55:37.422" v="188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29T12:55:37.422" v="188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29T12:55:37.422" v="188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29T12:55:37.422" v="188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29T12:55:37.422" v="188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29T12:55:37.422" v="188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29T12:55:37.422" v="188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29T12:55:37.422" v="188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29T12:55:37.422" v="188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29T12:54:47.953" v="1877"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29T12:54:47.953" v="1877"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29T12:54:47.953" v="1877"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29T12:54:47.953" v="1877"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29T12:54:47.953" v="1877"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29T12:54:47.953" v="1877"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29T12:55:37.422" v="188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29T12:54:47.953" v="1877"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29T12:54:47.953" v="1877"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29T12:54:47.953" v="1877"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add mod">
          <ac:chgData name="Kümmerle, Markus" userId="edb588ad-b118-44cb-93b6-335b967c9009" providerId="ADAL" clId="{B82CC40D-97D3-4F7D-9D76-D5107F3005F0}" dt="2023-06-29T12:55:37.422" v="1883" actId="164"/>
          <ac:picMkLst>
            <pc:docMk/>
            <pc:sldMk cId="1331663379" sldId="2065"/>
            <ac:picMk id="86" creationId="{1F83585A-2F41-FA4B-704D-BD79178C26A6}"/>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29T12:52:16.508" v="1800" actId="164"/>
          <ac:picMkLst>
            <pc:docMk/>
            <pc:sldMk cId="1331663379" sldId="2065"/>
            <ac:picMk id="89" creationId="{AD1DE613-92AB-19D2-D19B-C1C73795F94C}"/>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addSp delSp modSp mod">
        <pc:chgData name="Kümmerle, Markus" userId="edb588ad-b118-44cb-93b6-335b967c9009" providerId="ADAL" clId="{B82CC40D-97D3-4F7D-9D76-D5107F3005F0}" dt="2023-06-29T12:49:21.754" v="1782" actId="1036"/>
        <pc:sldMkLst>
          <pc:docMk/>
          <pc:sldMk cId="1414803149" sldId="2066"/>
        </pc:sldMkLst>
        <pc:spChg chg="mod">
          <ac:chgData name="Kümmerle, Markus" userId="edb588ad-b118-44cb-93b6-335b967c9009" providerId="ADAL" clId="{B82CC40D-97D3-4F7D-9D76-D5107F3005F0}" dt="2023-06-29T12:39:15.227" v="1579" actId="948"/>
          <ac:spMkLst>
            <pc:docMk/>
            <pc:sldMk cId="1414803149" sldId="2066"/>
            <ac:spMk id="2" creationId="{7D742CC3-DD2D-6F61-D9C9-8DFCE6ADE0FC}"/>
          </ac:spMkLst>
        </pc:spChg>
        <pc:spChg chg="add mod">
          <ac:chgData name="Kümmerle, Markus" userId="edb588ad-b118-44cb-93b6-335b967c9009" providerId="ADAL" clId="{B82CC40D-97D3-4F7D-9D76-D5107F3005F0}" dt="2023-06-29T12:48:33.131" v="1761" actId="164"/>
          <ac:spMkLst>
            <pc:docMk/>
            <pc:sldMk cId="1414803149" sldId="2066"/>
            <ac:spMk id="3" creationId="{38AC8557-C54F-70C7-6086-B8EA0319897E}"/>
          </ac:spMkLst>
        </pc:spChg>
        <pc:spChg chg="mod">
          <ac:chgData name="Kümmerle, Markus" userId="edb588ad-b118-44cb-93b6-335b967c9009" providerId="ADAL" clId="{B82CC40D-97D3-4F7D-9D76-D5107F3005F0}" dt="2023-06-29T12:48:33.131" v="1761" actId="164"/>
          <ac:spMkLst>
            <pc:docMk/>
            <pc:sldMk cId="1414803149" sldId="2066"/>
            <ac:spMk id="4" creationId="{9D8C861F-3B77-5DEE-404C-E2AF47E212D8}"/>
          </ac:spMkLst>
        </pc:spChg>
        <pc:spChg chg="mod">
          <ac:chgData name="Kümmerle, Markus" userId="edb588ad-b118-44cb-93b6-335b967c9009" providerId="ADAL" clId="{B82CC40D-97D3-4F7D-9D76-D5107F3005F0}" dt="2023-06-29T12:48:45.409" v="1763" actId="164"/>
          <ac:spMkLst>
            <pc:docMk/>
            <pc:sldMk cId="1414803149" sldId="2066"/>
            <ac:spMk id="6" creationId="{CE6EC7AC-C274-C712-D8C0-FDD436C12B8E}"/>
          </ac:spMkLst>
        </pc:spChg>
        <pc:spChg chg="mod">
          <ac:chgData name="Kümmerle, Markus" userId="edb588ad-b118-44cb-93b6-335b967c9009" providerId="ADAL" clId="{B82CC40D-97D3-4F7D-9D76-D5107F3005F0}" dt="2023-06-29T12:48:45.409" v="1763" actId="164"/>
          <ac:spMkLst>
            <pc:docMk/>
            <pc:sldMk cId="1414803149" sldId="2066"/>
            <ac:spMk id="7" creationId="{79709361-43C7-3E37-0069-F89DF610EEC7}"/>
          </ac:spMkLst>
        </pc:spChg>
        <pc:spChg chg="mod">
          <ac:chgData name="Kümmerle, Markus" userId="edb588ad-b118-44cb-93b6-335b967c9009" providerId="ADAL" clId="{B82CC40D-97D3-4F7D-9D76-D5107F3005F0}" dt="2023-06-29T12:48:39.472" v="1762" actId="164"/>
          <ac:spMkLst>
            <pc:docMk/>
            <pc:sldMk cId="1414803149" sldId="2066"/>
            <ac:spMk id="8" creationId="{0A953785-E519-78B6-ED8D-7943015B543B}"/>
          </ac:spMkLst>
        </pc:spChg>
        <pc:spChg chg="mod">
          <ac:chgData name="Kümmerle, Markus" userId="edb588ad-b118-44cb-93b6-335b967c9009" providerId="ADAL" clId="{B82CC40D-97D3-4F7D-9D76-D5107F3005F0}" dt="2023-06-29T12:48:39.472" v="1762" actId="164"/>
          <ac:spMkLst>
            <pc:docMk/>
            <pc:sldMk cId="1414803149" sldId="2066"/>
            <ac:spMk id="9" creationId="{0D6EEEAF-59F2-49D3-5375-0DD04327877A}"/>
          </ac:spMkLst>
        </pc:spChg>
        <pc:spChg chg="mod">
          <ac:chgData name="Kümmerle, Markus" userId="edb588ad-b118-44cb-93b6-335b967c9009" providerId="ADAL" clId="{B82CC40D-97D3-4F7D-9D76-D5107F3005F0}" dt="2023-06-29T12:48:33.131" v="1761" actId="164"/>
          <ac:spMkLst>
            <pc:docMk/>
            <pc:sldMk cId="1414803149" sldId="2066"/>
            <ac:spMk id="10" creationId="{6AEF91AC-2D8D-6373-63B4-C12FA8C9C454}"/>
          </ac:spMkLst>
        </pc:spChg>
        <pc:spChg chg="mod">
          <ac:chgData name="Kümmerle, Markus" userId="edb588ad-b118-44cb-93b6-335b967c9009" providerId="ADAL" clId="{B82CC40D-97D3-4F7D-9D76-D5107F3005F0}" dt="2023-06-29T12:48:33.131" v="1761" actId="164"/>
          <ac:spMkLst>
            <pc:docMk/>
            <pc:sldMk cId="1414803149" sldId="2066"/>
            <ac:spMk id="11" creationId="{2F8A97D2-E6CD-88F2-BCEC-11E3AD001192}"/>
          </ac:spMkLst>
        </pc:spChg>
        <pc:spChg chg="mod">
          <ac:chgData name="Kümmerle, Markus" userId="edb588ad-b118-44cb-93b6-335b967c9009" providerId="ADAL" clId="{B82CC40D-97D3-4F7D-9D76-D5107F3005F0}" dt="2023-06-29T12:48:50.144" v="1764" actId="164"/>
          <ac:spMkLst>
            <pc:docMk/>
            <pc:sldMk cId="1414803149" sldId="2066"/>
            <ac:spMk id="12" creationId="{45E45698-43DF-6570-5E0F-761D74199BF8}"/>
          </ac:spMkLst>
        </pc:spChg>
        <pc:spChg chg="mod">
          <ac:chgData name="Kümmerle, Markus" userId="edb588ad-b118-44cb-93b6-335b967c9009" providerId="ADAL" clId="{B82CC40D-97D3-4F7D-9D76-D5107F3005F0}" dt="2023-06-29T12:48:50.144" v="1764" actId="164"/>
          <ac:spMkLst>
            <pc:docMk/>
            <pc:sldMk cId="1414803149" sldId="2066"/>
            <ac:spMk id="13" creationId="{4DCBD1BB-4218-0CAD-6D74-CE1450106985}"/>
          </ac:spMkLst>
        </pc:spChg>
        <pc:spChg chg="mod">
          <ac:chgData name="Kümmerle, Markus" userId="edb588ad-b118-44cb-93b6-335b967c9009" providerId="ADAL" clId="{B82CC40D-97D3-4F7D-9D76-D5107F3005F0}" dt="2023-06-29T12:48:39.472" v="1762" actId="164"/>
          <ac:spMkLst>
            <pc:docMk/>
            <pc:sldMk cId="1414803149" sldId="2066"/>
            <ac:spMk id="14" creationId="{D0BD93B7-6F02-38FE-212E-B5265A99144C}"/>
          </ac:spMkLst>
        </pc:spChg>
        <pc:spChg chg="mod">
          <ac:chgData name="Kümmerle, Markus" userId="edb588ad-b118-44cb-93b6-335b967c9009" providerId="ADAL" clId="{B82CC40D-97D3-4F7D-9D76-D5107F3005F0}" dt="2023-06-29T12:48:55.239" v="1765" actId="164"/>
          <ac:spMkLst>
            <pc:docMk/>
            <pc:sldMk cId="1414803149" sldId="2066"/>
            <ac:spMk id="15" creationId="{6C81E43A-A42E-3537-BBC3-A51E34120375}"/>
          </ac:spMkLst>
        </pc:spChg>
        <pc:spChg chg="mod">
          <ac:chgData name="Kümmerle, Markus" userId="edb588ad-b118-44cb-93b6-335b967c9009" providerId="ADAL" clId="{B82CC40D-97D3-4F7D-9D76-D5107F3005F0}" dt="2023-06-29T12:48:50.144" v="1764" actId="164"/>
          <ac:spMkLst>
            <pc:docMk/>
            <pc:sldMk cId="1414803149" sldId="2066"/>
            <ac:spMk id="16" creationId="{34B33FF2-7C22-61F1-97AF-BAA2A65A59C8}"/>
          </ac:spMkLst>
        </pc:spChg>
        <pc:spChg chg="mod">
          <ac:chgData name="Kümmerle, Markus" userId="edb588ad-b118-44cb-93b6-335b967c9009" providerId="ADAL" clId="{B82CC40D-97D3-4F7D-9D76-D5107F3005F0}" dt="2023-06-29T12:48:33.131" v="1761" actId="164"/>
          <ac:spMkLst>
            <pc:docMk/>
            <pc:sldMk cId="1414803149" sldId="2066"/>
            <ac:spMk id="17" creationId="{B3F08F68-DA1E-63ED-6BD4-AE58E9E690E6}"/>
          </ac:spMkLst>
        </pc:spChg>
        <pc:spChg chg="mod">
          <ac:chgData name="Kümmerle, Markus" userId="edb588ad-b118-44cb-93b6-335b967c9009" providerId="ADAL" clId="{B82CC40D-97D3-4F7D-9D76-D5107F3005F0}" dt="2023-06-29T12:48:39.472" v="1762" actId="164"/>
          <ac:spMkLst>
            <pc:docMk/>
            <pc:sldMk cId="1414803149" sldId="2066"/>
            <ac:spMk id="18" creationId="{0485D834-CF74-83D2-FD8F-CEEAB6E45B49}"/>
          </ac:spMkLst>
        </pc:spChg>
        <pc:spChg chg="mod">
          <ac:chgData name="Kümmerle, Markus" userId="edb588ad-b118-44cb-93b6-335b967c9009" providerId="ADAL" clId="{B82CC40D-97D3-4F7D-9D76-D5107F3005F0}" dt="2023-06-29T12:48:33.131" v="1761" actId="164"/>
          <ac:spMkLst>
            <pc:docMk/>
            <pc:sldMk cId="1414803149" sldId="2066"/>
            <ac:spMk id="19" creationId="{CFA1CDE9-EEE8-135D-531C-EAC4CA999B8F}"/>
          </ac:spMkLst>
        </pc:spChg>
        <pc:spChg chg="mod">
          <ac:chgData name="Kümmerle, Markus" userId="edb588ad-b118-44cb-93b6-335b967c9009" providerId="ADAL" clId="{B82CC40D-97D3-4F7D-9D76-D5107F3005F0}" dt="2023-06-29T12:48:45.409" v="1763" actId="164"/>
          <ac:spMkLst>
            <pc:docMk/>
            <pc:sldMk cId="1414803149" sldId="2066"/>
            <ac:spMk id="20" creationId="{759D194B-25AF-99A1-7D7B-1AD74CBBB6EC}"/>
          </ac:spMkLst>
        </pc:spChg>
        <pc:spChg chg="mod">
          <ac:chgData name="Kümmerle, Markus" userId="edb588ad-b118-44cb-93b6-335b967c9009" providerId="ADAL" clId="{B82CC40D-97D3-4F7D-9D76-D5107F3005F0}" dt="2023-06-29T12:48:33.131" v="1761" actId="164"/>
          <ac:spMkLst>
            <pc:docMk/>
            <pc:sldMk cId="1414803149" sldId="2066"/>
            <ac:spMk id="21" creationId="{701DDB0A-4059-8256-CCFA-93B9239BC88C}"/>
          </ac:spMkLst>
        </pc:spChg>
        <pc:spChg chg="mod">
          <ac:chgData name="Kümmerle, Markus" userId="edb588ad-b118-44cb-93b6-335b967c9009" providerId="ADAL" clId="{B82CC40D-97D3-4F7D-9D76-D5107F3005F0}" dt="2023-06-29T12:48:39.472" v="1762" actId="164"/>
          <ac:spMkLst>
            <pc:docMk/>
            <pc:sldMk cId="1414803149" sldId="2066"/>
            <ac:spMk id="22" creationId="{35C06FC1-15AE-7C1B-742C-9C41D3B88954}"/>
          </ac:spMkLst>
        </pc:spChg>
        <pc:spChg chg="mod">
          <ac:chgData name="Kümmerle, Markus" userId="edb588ad-b118-44cb-93b6-335b967c9009" providerId="ADAL" clId="{B82CC40D-97D3-4F7D-9D76-D5107F3005F0}" dt="2023-06-29T12:48:50.144" v="1764" actId="164"/>
          <ac:spMkLst>
            <pc:docMk/>
            <pc:sldMk cId="1414803149" sldId="2066"/>
            <ac:spMk id="23" creationId="{6E70D4FB-3C7D-B377-45FE-02979E0D3AD6}"/>
          </ac:spMkLst>
        </pc:spChg>
        <pc:spChg chg="mod">
          <ac:chgData name="Kümmerle, Markus" userId="edb588ad-b118-44cb-93b6-335b967c9009" providerId="ADAL" clId="{B82CC40D-97D3-4F7D-9D76-D5107F3005F0}" dt="2023-06-29T12:48:55.239" v="1765" actId="164"/>
          <ac:spMkLst>
            <pc:docMk/>
            <pc:sldMk cId="1414803149" sldId="2066"/>
            <ac:spMk id="24" creationId="{8297DF00-C5F8-AFC2-7F3E-B784CC682D6A}"/>
          </ac:spMkLst>
        </pc:spChg>
        <pc:spChg chg="mod">
          <ac:chgData name="Kümmerle, Markus" userId="edb588ad-b118-44cb-93b6-335b967c9009" providerId="ADAL" clId="{B82CC40D-97D3-4F7D-9D76-D5107F3005F0}" dt="2023-06-29T12:48:33.131" v="1761" actId="164"/>
          <ac:spMkLst>
            <pc:docMk/>
            <pc:sldMk cId="1414803149" sldId="2066"/>
            <ac:spMk id="25" creationId="{DFE183D6-74BB-D456-824E-B879A9B2D4FE}"/>
          </ac:spMkLst>
        </pc:spChg>
        <pc:spChg chg="mod">
          <ac:chgData name="Kümmerle, Markus" userId="edb588ad-b118-44cb-93b6-335b967c9009" providerId="ADAL" clId="{B82CC40D-97D3-4F7D-9D76-D5107F3005F0}" dt="2023-06-29T12:48:39.472" v="1762" actId="164"/>
          <ac:spMkLst>
            <pc:docMk/>
            <pc:sldMk cId="1414803149" sldId="2066"/>
            <ac:spMk id="26" creationId="{E78C5FD0-2CE6-6D5F-9079-DD17612D3961}"/>
          </ac:spMkLst>
        </pc:spChg>
        <pc:spChg chg="mod">
          <ac:chgData name="Kümmerle, Markus" userId="edb588ad-b118-44cb-93b6-335b967c9009" providerId="ADAL" clId="{B82CC40D-97D3-4F7D-9D76-D5107F3005F0}" dt="2023-06-29T12:48:45.409" v="1763" actId="164"/>
          <ac:spMkLst>
            <pc:docMk/>
            <pc:sldMk cId="1414803149" sldId="2066"/>
            <ac:spMk id="27" creationId="{4B3AD2FD-68A1-CBB8-2367-AD5A328A624D}"/>
          </ac:spMkLst>
        </pc:spChg>
        <pc:spChg chg="mod">
          <ac:chgData name="Kümmerle, Markus" userId="edb588ad-b118-44cb-93b6-335b967c9009" providerId="ADAL" clId="{B82CC40D-97D3-4F7D-9D76-D5107F3005F0}" dt="2023-06-29T12:48:55.239" v="1765" actId="164"/>
          <ac:spMkLst>
            <pc:docMk/>
            <pc:sldMk cId="1414803149" sldId="2066"/>
            <ac:spMk id="28" creationId="{3A006A04-C33B-3870-696B-9EA4B0611EDF}"/>
          </ac:spMkLst>
        </pc:spChg>
        <pc:spChg chg="mod">
          <ac:chgData name="Kümmerle, Markus" userId="edb588ad-b118-44cb-93b6-335b967c9009" providerId="ADAL" clId="{B82CC40D-97D3-4F7D-9D76-D5107F3005F0}" dt="2023-06-29T12:48:55.239" v="1765" actId="164"/>
          <ac:spMkLst>
            <pc:docMk/>
            <pc:sldMk cId="1414803149" sldId="2066"/>
            <ac:spMk id="29" creationId="{6129EC0F-909D-8899-A129-A565F0F10C69}"/>
          </ac:spMkLst>
        </pc:spChg>
        <pc:spChg chg="add mod">
          <ac:chgData name="Kümmerle, Markus" userId="edb588ad-b118-44cb-93b6-335b967c9009" providerId="ADAL" clId="{B82CC40D-97D3-4F7D-9D76-D5107F3005F0}" dt="2023-06-29T12:48:33.131" v="1761" actId="164"/>
          <ac:spMkLst>
            <pc:docMk/>
            <pc:sldMk cId="1414803149" sldId="2066"/>
            <ac:spMk id="30" creationId="{38D399EE-9C2C-0432-3983-CF005C7C9FF0}"/>
          </ac:spMkLst>
        </pc:spChg>
        <pc:spChg chg="add mod">
          <ac:chgData name="Kümmerle, Markus" userId="edb588ad-b118-44cb-93b6-335b967c9009" providerId="ADAL" clId="{B82CC40D-97D3-4F7D-9D76-D5107F3005F0}" dt="2023-06-29T12:48:45.409" v="1763" actId="164"/>
          <ac:spMkLst>
            <pc:docMk/>
            <pc:sldMk cId="1414803149" sldId="2066"/>
            <ac:spMk id="31" creationId="{75599883-A142-C2DA-D71D-CD2688BE7EB4}"/>
          </ac:spMkLst>
        </pc:spChg>
        <pc:spChg chg="add mod">
          <ac:chgData name="Kümmerle, Markus" userId="edb588ad-b118-44cb-93b6-335b967c9009" providerId="ADAL" clId="{B82CC40D-97D3-4F7D-9D76-D5107F3005F0}" dt="2023-06-29T12:48:45.409" v="1763" actId="164"/>
          <ac:spMkLst>
            <pc:docMk/>
            <pc:sldMk cId="1414803149" sldId="2066"/>
            <ac:spMk id="32" creationId="{2195EE94-68F9-6F60-9E24-CA2616ACD82B}"/>
          </ac:spMkLst>
        </pc:spChg>
        <pc:spChg chg="add del mod modVis">
          <ac:chgData name="Kümmerle, Markus" userId="edb588ad-b118-44cb-93b6-335b967c9009" providerId="ADAL" clId="{B82CC40D-97D3-4F7D-9D76-D5107F3005F0}" dt="2023-06-29T12:39:12.810" v="1569"/>
          <ac:spMkLst>
            <pc:docMk/>
            <pc:sldMk cId="1414803149" sldId="2066"/>
            <ac:spMk id="33" creationId="{63C1F220-3E1E-2730-6A76-FEC10936341E}"/>
          </ac:spMkLst>
        </pc:spChg>
        <pc:spChg chg="add del mod modVis">
          <ac:chgData name="Kümmerle, Markus" userId="edb588ad-b118-44cb-93b6-335b967c9009" providerId="ADAL" clId="{B82CC40D-97D3-4F7D-9D76-D5107F3005F0}" dt="2023-06-29T12:39:15.273" v="1602"/>
          <ac:spMkLst>
            <pc:docMk/>
            <pc:sldMk cId="1414803149" sldId="2066"/>
            <ac:spMk id="34" creationId="{18BA3007-CD0C-F2A1-F842-099F7F95AB4A}"/>
          </ac:spMkLst>
        </pc:spChg>
        <pc:grpChg chg="add mod">
          <ac:chgData name="Kümmerle, Markus" userId="edb588ad-b118-44cb-93b6-335b967c9009" providerId="ADAL" clId="{B82CC40D-97D3-4F7D-9D76-D5107F3005F0}" dt="2023-06-29T12:49:21.754" v="1782" actId="1036"/>
          <ac:grpSpMkLst>
            <pc:docMk/>
            <pc:sldMk cId="1414803149" sldId="2066"/>
            <ac:grpSpMk id="35" creationId="{0D76DC81-0E40-FFE4-E5DA-819D3A896C33}"/>
          </ac:grpSpMkLst>
        </pc:grpChg>
        <pc:grpChg chg="add mod">
          <ac:chgData name="Kümmerle, Markus" userId="edb588ad-b118-44cb-93b6-335b967c9009" providerId="ADAL" clId="{B82CC40D-97D3-4F7D-9D76-D5107F3005F0}" dt="2023-06-29T12:49:21.754" v="1782" actId="1036"/>
          <ac:grpSpMkLst>
            <pc:docMk/>
            <pc:sldMk cId="1414803149" sldId="2066"/>
            <ac:grpSpMk id="36" creationId="{25583B95-FF95-AB0D-A90C-9EE8198BC159}"/>
          </ac:grpSpMkLst>
        </pc:grpChg>
        <pc:grpChg chg="add mod">
          <ac:chgData name="Kümmerle, Markus" userId="edb588ad-b118-44cb-93b6-335b967c9009" providerId="ADAL" clId="{B82CC40D-97D3-4F7D-9D76-D5107F3005F0}" dt="2023-06-29T12:49:21.754" v="1782" actId="1036"/>
          <ac:grpSpMkLst>
            <pc:docMk/>
            <pc:sldMk cId="1414803149" sldId="2066"/>
            <ac:grpSpMk id="37" creationId="{8D432A09-A6D3-BFFE-46D3-A46B0EA0C629}"/>
          </ac:grpSpMkLst>
        </pc:grpChg>
        <pc:grpChg chg="add mod">
          <ac:chgData name="Kümmerle, Markus" userId="edb588ad-b118-44cb-93b6-335b967c9009" providerId="ADAL" clId="{B82CC40D-97D3-4F7D-9D76-D5107F3005F0}" dt="2023-06-29T12:49:21.754" v="1782" actId="1036"/>
          <ac:grpSpMkLst>
            <pc:docMk/>
            <pc:sldMk cId="1414803149" sldId="2066"/>
            <ac:grpSpMk id="38" creationId="{60F4A73B-CDCB-F1A2-2A6F-E654BC1ACEFC}"/>
          </ac:grpSpMkLst>
        </pc:grpChg>
        <pc:grpChg chg="add mod">
          <ac:chgData name="Kümmerle, Markus" userId="edb588ad-b118-44cb-93b6-335b967c9009" providerId="ADAL" clId="{B82CC40D-97D3-4F7D-9D76-D5107F3005F0}" dt="2023-06-29T12:49:21.754" v="1782" actId="1036"/>
          <ac:grpSpMkLst>
            <pc:docMk/>
            <pc:sldMk cId="1414803149" sldId="2066"/>
            <ac:grpSpMk id="39" creationId="{270B3F21-D87D-306F-4E11-EFFBD4549926}"/>
          </ac:grpSpMkLst>
        </pc:grpChg>
        <pc:graphicFrameChg chg="mod">
          <ac:chgData name="Kümmerle, Markus" userId="edb588ad-b118-44cb-93b6-335b967c9009" providerId="ADAL" clId="{B82CC40D-97D3-4F7D-9D76-D5107F3005F0}" dt="2023-06-29T12:39:15.276" v="1604"/>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29T12:38:20.507" v="1325"/>
        <pc:sldMkLst>
          <pc:docMk/>
          <pc:sldMk cId="2341001669" sldId="2072"/>
        </pc:sldMkLst>
        <pc:spChg chg="mod">
          <ac:chgData name="Kümmerle, Markus" userId="edb588ad-b118-44cb-93b6-335b967c9009" providerId="ADAL" clId="{B82CC40D-97D3-4F7D-9D76-D5107F3005F0}" dt="2023-06-29T12:38:20.460" v="1300"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29T12:38:20.503" v="1323"/>
          <ac:spMkLst>
            <pc:docMk/>
            <pc:sldMk cId="2341001669" sldId="2072"/>
            <ac:spMk id="4" creationId="{04A51758-524B-877E-2E95-FD26F5A45253}"/>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29T12:38:20.507" v="1325"/>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29T12:37:48.771" v="1291"/>
        <pc:sldMkLst>
          <pc:docMk/>
          <pc:sldMk cId="543694237" sldId="2073"/>
        </pc:sldMkLst>
        <pc:spChg chg="mod">
          <ac:chgData name="Kümmerle, Markus" userId="edb588ad-b118-44cb-93b6-335b967c9009" providerId="ADAL" clId="{B82CC40D-97D3-4F7D-9D76-D5107F3005F0}" dt="2023-06-29T12:37:48.713" v="1266"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del mod modVis">
          <ac:chgData name="Kümmerle, Markus" userId="edb588ad-b118-44cb-93b6-335b967c9009" providerId="ADAL" clId="{B82CC40D-97D3-4F7D-9D76-D5107F3005F0}" dt="2023-06-29T12:37:48.768" v="1289"/>
          <ac:spMkLst>
            <pc:docMk/>
            <pc:sldMk cId="543694237" sldId="2073"/>
            <ac:spMk id="3" creationId="{8EB062BA-B464-F395-E0CE-6661986F07CD}"/>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29T12:36:16.551" v="1195"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29T12:37:48.771" v="1291"/>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29T13:02:07.789" v="1905" actId="478"/>
        <pc:sldMkLst>
          <pc:docMk/>
          <pc:sldMk cId="1782414986" sldId="2074"/>
        </pc:sldMkLst>
        <pc:spChg chg="mod">
          <ac:chgData name="Kümmerle, Markus" userId="edb588ad-b118-44cb-93b6-335b967c9009" providerId="ADAL" clId="{B82CC40D-97D3-4F7D-9D76-D5107F3005F0}" dt="2023-06-29T12:38:25.720" v="1334"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del mod modVis">
          <ac:chgData name="Kümmerle, Markus" userId="edb588ad-b118-44cb-93b6-335b967c9009" providerId="ADAL" clId="{B82CC40D-97D3-4F7D-9D76-D5107F3005F0}" dt="2023-06-29T12:38:25.760" v="1357"/>
          <ac:spMkLst>
            <pc:docMk/>
            <pc:sldMk cId="1782414986" sldId="2074"/>
            <ac:spMk id="3" creationId="{47FDF5FD-6788-C8FE-EAAA-C3DD2DD4D476}"/>
          </ac:spMkLst>
        </pc:spChg>
        <pc:spChg chg="add mod">
          <ac:chgData name="Kümmerle, Markus" userId="edb588ad-b118-44cb-93b6-335b967c9009" providerId="ADAL" clId="{B82CC40D-97D3-4F7D-9D76-D5107F3005F0}" dt="2023-06-29T13:02:02.894" v="1904"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29T12:38:25.763" v="1359"/>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del mod">
          <ac:chgData name="Kümmerle, Markus" userId="edb588ad-b118-44cb-93b6-335b967c9009" providerId="ADAL" clId="{B82CC40D-97D3-4F7D-9D76-D5107F3005F0}" dt="2023-06-29T12:58:55.669" v="1884" actId="478"/>
          <ac:picMkLst>
            <pc:docMk/>
            <pc:sldMk cId="1782414986" sldId="2074"/>
            <ac:picMk id="6" creationId="{840702DD-1E23-1573-2236-8272740C46DE}"/>
          </ac:picMkLst>
        </pc:picChg>
        <pc:picChg chg="add mod">
          <ac:chgData name="Kümmerle, Markus" userId="edb588ad-b118-44cb-93b6-335b967c9009" providerId="ADAL" clId="{B82CC40D-97D3-4F7D-9D76-D5107F3005F0}" dt="2023-06-29T12:59:17.956" v="1888" actId="1076"/>
          <ac:picMkLst>
            <pc:docMk/>
            <pc:sldMk cId="1782414986" sldId="2074"/>
            <ac:picMk id="8" creationId="{6AAF8614-746C-5E3D-955B-56B8BF3C3A5D}"/>
          </ac:picMkLst>
        </pc:picChg>
        <pc:picChg chg="add del mod">
          <ac:chgData name="Kümmerle, Markus" userId="edb588ad-b118-44cb-93b6-335b967c9009" providerId="ADAL" clId="{B82CC40D-97D3-4F7D-9D76-D5107F3005F0}" dt="2023-06-29T13:02:07.789" v="1905" actId="478"/>
          <ac:picMkLst>
            <pc:docMk/>
            <pc:sldMk cId="1782414986" sldId="2074"/>
            <ac:picMk id="10" creationId="{B3E42E84-FE2F-37E5-07A3-31814F93B193}"/>
          </ac:picMkLst>
        </pc:picChg>
      </pc:sldChg>
      <pc:sldChg chg="addSp delSp modSp add mod">
        <pc:chgData name="Kümmerle, Markus" userId="edb588ad-b118-44cb-93b6-335b967c9009" providerId="ADAL" clId="{B82CC40D-97D3-4F7D-9D76-D5107F3005F0}" dt="2023-06-29T12:39:28.562" v="1638"/>
        <pc:sldMkLst>
          <pc:docMk/>
          <pc:sldMk cId="3203642395" sldId="2075"/>
        </pc:sldMkLst>
        <pc:spChg chg="mod">
          <ac:chgData name="Kümmerle, Markus" userId="edb588ad-b118-44cb-93b6-335b967c9009" providerId="ADAL" clId="{B82CC40D-97D3-4F7D-9D76-D5107F3005F0}" dt="2023-06-29T12:39:28.503" v="161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modVis">
          <ac:chgData name="Kümmerle, Markus" userId="edb588ad-b118-44cb-93b6-335b967c9009" providerId="ADAL" clId="{B82CC40D-97D3-4F7D-9D76-D5107F3005F0}" dt="2023-06-29T12:39:28.558" v="1636"/>
          <ac:spMkLst>
            <pc:docMk/>
            <pc:sldMk cId="3203642395" sldId="2075"/>
            <ac:spMk id="3" creationId="{554261ED-2204-80B5-9B0D-D45CB7BC867E}"/>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29T12:39:28.562" v="1638"/>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29T12:38:46.356" v="1427"/>
        <pc:sldMkLst>
          <pc:docMk/>
          <pc:sldMk cId="2111237129" sldId="2076"/>
        </pc:sldMkLst>
        <pc:spChg chg="mod">
          <ac:chgData name="Kümmerle, Markus" userId="edb588ad-b118-44cb-93b6-335b967c9009" providerId="ADAL" clId="{B82CC40D-97D3-4F7D-9D76-D5107F3005F0}" dt="2023-06-29T12:38:46.308" v="1402" actId="948"/>
          <ac:spMkLst>
            <pc:docMk/>
            <pc:sldMk cId="2111237129" sldId="2076"/>
            <ac:spMk id="2" creationId="{522AAE0A-A4E7-EAE3-A17A-A6536C3CE595}"/>
          </ac:spMkLst>
        </pc:spChg>
        <pc:spChg chg="add del mod modVis">
          <ac:chgData name="Kümmerle, Markus" userId="edb588ad-b118-44cb-93b6-335b967c9009" providerId="ADAL" clId="{B82CC40D-97D3-4F7D-9D76-D5107F3005F0}" dt="2023-06-29T12:38:41.075" v="1391"/>
          <ac:spMkLst>
            <pc:docMk/>
            <pc:sldMk cId="2111237129" sldId="2076"/>
            <ac:spMk id="3" creationId="{06C29441-BB21-DEAB-1F0A-9F24C3C0667E}"/>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29T12:38:46.353" v="1425"/>
          <ac:spMkLst>
            <pc:docMk/>
            <pc:sldMk cId="2111237129" sldId="2076"/>
            <ac:spMk id="28" creationId="{29078FDA-24C8-2436-7FDC-3687CED2DD33}"/>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29T12:38:46.356" v="1427"/>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6-29T12:39:02.462" v="1537"/>
        <pc:sldMkLst>
          <pc:docMk/>
          <pc:sldMk cId="1195843399" sldId="2077"/>
        </pc:sldMkLst>
        <pc:spChg chg="mod">
          <ac:chgData name="Kümmerle, Markus" userId="edb588ad-b118-44cb-93b6-335b967c9009" providerId="ADAL" clId="{B82CC40D-97D3-4F7D-9D76-D5107F3005F0}" dt="2023-06-29T12:39:02.427" v="1512" actId="948"/>
          <ac:spMkLst>
            <pc:docMk/>
            <pc:sldMk cId="1195843399" sldId="2077"/>
            <ac:spMk id="2" creationId="{EED6EB8B-D65C-3BA4-F134-E6495C709A90}"/>
          </ac:spMkLst>
        </pc:spChg>
        <pc:spChg chg="add del mod modVis">
          <ac:chgData name="Kümmerle, Markus" userId="edb588ad-b118-44cb-93b6-335b967c9009" providerId="ADAL" clId="{B82CC40D-97D3-4F7D-9D76-D5107F3005F0}" dt="2023-06-29T12:36:53.193" v="1223"/>
          <ac:spMkLst>
            <pc:docMk/>
            <pc:sldMk cId="1195843399" sldId="2077"/>
            <ac:spMk id="3" creationId="{B0974E85-E7A9-45B6-A775-3A99DE55859D}"/>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29T12:36:53.767" v="1250"/>
          <ac:spMkLst>
            <pc:docMk/>
            <pc:sldMk cId="1195843399" sldId="2077"/>
            <ac:spMk id="5" creationId="{4C19BF4D-413F-0D09-4C05-9ADE08739BE1}"/>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modVis">
          <ac:chgData name="Kümmerle, Markus" userId="edb588ad-b118-44cb-93b6-335b967c9009" providerId="ADAL" clId="{B82CC40D-97D3-4F7D-9D76-D5107F3005F0}" dt="2023-06-29T12:38:55.880" v="1454"/>
          <ac:spMkLst>
            <pc:docMk/>
            <pc:sldMk cId="1195843399" sldId="2077"/>
            <ac:spMk id="6" creationId="{DD57A63F-D968-07BD-3602-B658AD65CD53}"/>
          </ac:spMkLst>
        </pc:spChg>
        <pc:spChg chg="add del mod modVis">
          <ac:chgData name="Kümmerle, Markus" userId="edb588ad-b118-44cb-93b6-335b967c9009" providerId="ADAL" clId="{B82CC40D-97D3-4F7D-9D76-D5107F3005F0}" dt="2023-06-29T12:38:57.202" v="1481"/>
          <ac:spMkLst>
            <pc:docMk/>
            <pc:sldMk cId="1195843399" sldId="2077"/>
            <ac:spMk id="7" creationId="{B0047CAD-5C7F-BD05-66B0-DC9757B2A310}"/>
          </ac:spMkLst>
        </pc:spChg>
        <pc:spChg chg="add del mod modVis">
          <ac:chgData name="Kümmerle, Markus" userId="edb588ad-b118-44cb-93b6-335b967c9009" providerId="ADAL" clId="{B82CC40D-97D3-4F7D-9D76-D5107F3005F0}" dt="2023-06-29T12:39:01.498" v="1508"/>
          <ac:spMkLst>
            <pc:docMk/>
            <pc:sldMk cId="1195843399" sldId="2077"/>
            <ac:spMk id="8" creationId="{4F529011-0524-FADF-E992-5A45E97C4A61}"/>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add del mod modVis">
          <ac:chgData name="Kümmerle, Markus" userId="edb588ad-b118-44cb-93b6-335b967c9009" providerId="ADAL" clId="{B82CC40D-97D3-4F7D-9D76-D5107F3005F0}" dt="2023-06-29T12:39:02.459" v="1535"/>
          <ac:spMkLst>
            <pc:docMk/>
            <pc:sldMk cId="1195843399" sldId="2077"/>
            <ac:spMk id="9" creationId="{81654668-D390-FBD9-6738-2DDB637AC9AF}"/>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29T12:39:02.462" v="1537"/>
          <ac:graphicFrameMkLst>
            <pc:docMk/>
            <pc:sldMk cId="1195843399" sldId="2077"/>
            <ac:graphicFrameMk id="4" creationId="{F05755EA-BC14-4636-4CFB-DD33F1EC1DA5}"/>
          </ac:graphicFrameMkLst>
        </pc:graphicFrame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mod">
          <ac:chgData name="Kümmerle, Markus" userId="edb588ad-b118-44cb-93b6-335b967c9009" providerId="ADAL" clId="{B82CC40D-97D3-4F7D-9D76-D5107F3005F0}" dt="2023-06-15T08:18:12.410" v="634" actId="1076"/>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29.06.2023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image" Target="../media/image59.png"/><Relationship Id="rId26" Type="http://schemas.openxmlformats.org/officeDocument/2006/relationships/image" Target="../media/image76.png"/><Relationship Id="rId39" Type="http://schemas.openxmlformats.org/officeDocument/2006/relationships/image" Target="../media/image50.png"/><Relationship Id="rId21" Type="http://schemas.openxmlformats.org/officeDocument/2006/relationships/image" Target="../media/image71.png"/><Relationship Id="rId34" Type="http://schemas.openxmlformats.org/officeDocument/2006/relationships/image" Target="../media/image80.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55" Type="http://schemas.openxmlformats.org/officeDocument/2006/relationships/image" Target="../media/image97.png"/><Relationship Id="rId63" Type="http://schemas.openxmlformats.org/officeDocument/2006/relationships/image" Target="../media/image47.png"/><Relationship Id="rId68" Type="http://schemas.openxmlformats.org/officeDocument/2006/relationships/image" Target="../media/image108.png"/><Relationship Id="rId76" Type="http://schemas.openxmlformats.org/officeDocument/2006/relationships/image" Target="../media/image115.png"/><Relationship Id="rId7" Type="http://schemas.openxmlformats.org/officeDocument/2006/relationships/image" Target="../media/image44.png"/><Relationship Id="rId71" Type="http://schemas.openxmlformats.org/officeDocument/2006/relationships/image" Target="../media/image111.png"/><Relationship Id="rId2" Type="http://schemas.openxmlformats.org/officeDocument/2006/relationships/slideLayout" Target="../slideLayouts/slideLayout3.xml"/><Relationship Id="rId16" Type="http://schemas.openxmlformats.org/officeDocument/2006/relationships/image" Target="../media/image68.png"/><Relationship Id="rId29" Type="http://schemas.openxmlformats.org/officeDocument/2006/relationships/image" Target="../media/image48.png"/><Relationship Id="rId11" Type="http://schemas.openxmlformats.org/officeDocument/2006/relationships/image" Target="../media/image63.png"/><Relationship Id="rId24" Type="http://schemas.openxmlformats.org/officeDocument/2006/relationships/image" Target="../media/image74.png"/><Relationship Id="rId32" Type="http://schemas.openxmlformats.org/officeDocument/2006/relationships/image" Target="../media/image78.png"/><Relationship Id="rId37" Type="http://schemas.openxmlformats.org/officeDocument/2006/relationships/image" Target="../media/image83.png"/><Relationship Id="rId40" Type="http://schemas.openxmlformats.org/officeDocument/2006/relationships/image" Target="../media/image84.png"/><Relationship Id="rId45" Type="http://schemas.openxmlformats.org/officeDocument/2006/relationships/image" Target="../media/image88.png"/><Relationship Id="rId53" Type="http://schemas.openxmlformats.org/officeDocument/2006/relationships/image" Target="../media/image46.png"/><Relationship Id="rId58" Type="http://schemas.openxmlformats.org/officeDocument/2006/relationships/image" Target="../media/image100.png"/><Relationship Id="rId66" Type="http://schemas.openxmlformats.org/officeDocument/2006/relationships/image" Target="../media/image106.png"/><Relationship Id="rId74" Type="http://schemas.openxmlformats.org/officeDocument/2006/relationships/image" Target="../media/image113.png"/><Relationship Id="rId79" Type="http://schemas.openxmlformats.org/officeDocument/2006/relationships/image" Target="../media/image118.png"/><Relationship Id="rId5" Type="http://schemas.openxmlformats.org/officeDocument/2006/relationships/image" Target="../media/image55.png"/><Relationship Id="rId61" Type="http://schemas.openxmlformats.org/officeDocument/2006/relationships/image" Target="../media/image103.png"/><Relationship Id="rId82" Type="http://schemas.openxmlformats.org/officeDocument/2006/relationships/image" Target="../media/image121.png"/><Relationship Id="rId10" Type="http://schemas.openxmlformats.org/officeDocument/2006/relationships/image" Target="../media/image26.png"/><Relationship Id="rId19" Type="http://schemas.openxmlformats.org/officeDocument/2006/relationships/image" Target="../media/image69.png"/><Relationship Id="rId31" Type="http://schemas.openxmlformats.org/officeDocument/2006/relationships/image" Target="../media/image60.png"/><Relationship Id="rId44" Type="http://schemas.openxmlformats.org/officeDocument/2006/relationships/image" Target="../media/image87.svg"/><Relationship Id="rId52" Type="http://schemas.openxmlformats.org/officeDocument/2006/relationships/image" Target="../media/image95.png"/><Relationship Id="rId60" Type="http://schemas.openxmlformats.org/officeDocument/2006/relationships/image" Target="../media/image102.png"/><Relationship Id="rId65" Type="http://schemas.openxmlformats.org/officeDocument/2006/relationships/image" Target="../media/image105.png"/><Relationship Id="rId73" Type="http://schemas.openxmlformats.org/officeDocument/2006/relationships/image" Target="../media/image56.png"/><Relationship Id="rId78" Type="http://schemas.openxmlformats.org/officeDocument/2006/relationships/image" Target="../media/image117.png"/><Relationship Id="rId81" Type="http://schemas.openxmlformats.org/officeDocument/2006/relationships/image" Target="../media/image120.png"/><Relationship Id="rId4" Type="http://schemas.openxmlformats.org/officeDocument/2006/relationships/image" Target="../media/image7.emf"/><Relationship Id="rId9" Type="http://schemas.openxmlformats.org/officeDocument/2006/relationships/image" Target="../media/image52.png"/><Relationship Id="rId14" Type="http://schemas.openxmlformats.org/officeDocument/2006/relationships/image" Target="../media/image66.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53.png"/><Relationship Id="rId35" Type="http://schemas.openxmlformats.org/officeDocument/2006/relationships/image" Target="../media/image81.png"/><Relationship Id="rId43" Type="http://schemas.openxmlformats.org/officeDocument/2006/relationships/image" Target="../media/image86.png"/><Relationship Id="rId48" Type="http://schemas.openxmlformats.org/officeDocument/2006/relationships/image" Target="../media/image91.png"/><Relationship Id="rId56" Type="http://schemas.openxmlformats.org/officeDocument/2006/relationships/image" Target="../media/image98.png"/><Relationship Id="rId64" Type="http://schemas.openxmlformats.org/officeDocument/2006/relationships/image" Target="../media/image51.png"/><Relationship Id="rId69" Type="http://schemas.openxmlformats.org/officeDocument/2006/relationships/image" Target="../media/image109.png"/><Relationship Id="rId77" Type="http://schemas.openxmlformats.org/officeDocument/2006/relationships/image" Target="../media/image116.png"/><Relationship Id="rId8" Type="http://schemas.openxmlformats.org/officeDocument/2006/relationships/image" Target="../media/image49.png"/><Relationship Id="rId51" Type="http://schemas.openxmlformats.org/officeDocument/2006/relationships/image" Target="../media/image94.png"/><Relationship Id="rId72" Type="http://schemas.openxmlformats.org/officeDocument/2006/relationships/image" Target="../media/image112.png"/><Relationship Id="rId80" Type="http://schemas.openxmlformats.org/officeDocument/2006/relationships/image" Target="../media/image119.png"/><Relationship Id="rId3" Type="http://schemas.openxmlformats.org/officeDocument/2006/relationships/oleObject" Target="../embeddings/oleObject20.bin"/><Relationship Id="rId12" Type="http://schemas.openxmlformats.org/officeDocument/2006/relationships/image" Target="../media/image64.png"/><Relationship Id="rId17" Type="http://schemas.openxmlformats.org/officeDocument/2006/relationships/image" Target="../media/image42.png"/><Relationship Id="rId25" Type="http://schemas.openxmlformats.org/officeDocument/2006/relationships/image" Target="../media/image75.png"/><Relationship Id="rId33" Type="http://schemas.openxmlformats.org/officeDocument/2006/relationships/image" Target="../media/image79.png"/><Relationship Id="rId38" Type="http://schemas.openxmlformats.org/officeDocument/2006/relationships/image" Target="../media/image61.png"/><Relationship Id="rId46" Type="http://schemas.openxmlformats.org/officeDocument/2006/relationships/image" Target="../media/image89.png"/><Relationship Id="rId59" Type="http://schemas.openxmlformats.org/officeDocument/2006/relationships/image" Target="../media/image101.jpg"/><Relationship Id="rId67" Type="http://schemas.openxmlformats.org/officeDocument/2006/relationships/image" Target="../media/image107.png"/><Relationship Id="rId20" Type="http://schemas.openxmlformats.org/officeDocument/2006/relationships/image" Target="../media/image70.png"/><Relationship Id="rId41" Type="http://schemas.openxmlformats.org/officeDocument/2006/relationships/image" Target="../media/image57.png"/><Relationship Id="rId54" Type="http://schemas.openxmlformats.org/officeDocument/2006/relationships/image" Target="../media/image96.png"/><Relationship Id="rId62" Type="http://schemas.openxmlformats.org/officeDocument/2006/relationships/image" Target="../media/image104.png"/><Relationship Id="rId70" Type="http://schemas.openxmlformats.org/officeDocument/2006/relationships/image" Target="../media/image110.png"/><Relationship Id="rId75" Type="http://schemas.openxmlformats.org/officeDocument/2006/relationships/image" Target="../media/image114.png"/><Relationship Id="rId1" Type="http://schemas.openxmlformats.org/officeDocument/2006/relationships/tags" Target="../tags/tag22.xml"/><Relationship Id="rId6" Type="http://schemas.openxmlformats.org/officeDocument/2006/relationships/image" Target="../media/image41.png"/><Relationship Id="rId15" Type="http://schemas.openxmlformats.org/officeDocument/2006/relationships/image" Target="../media/image67.png"/><Relationship Id="rId23" Type="http://schemas.openxmlformats.org/officeDocument/2006/relationships/image" Target="../media/image73.png"/><Relationship Id="rId28" Type="http://schemas.openxmlformats.org/officeDocument/2006/relationships/image" Target="../media/image27.png"/><Relationship Id="rId36" Type="http://schemas.openxmlformats.org/officeDocument/2006/relationships/image" Target="../media/image82.png"/><Relationship Id="rId49" Type="http://schemas.openxmlformats.org/officeDocument/2006/relationships/image" Target="../media/image92.png"/><Relationship Id="rId57" Type="http://schemas.openxmlformats.org/officeDocument/2006/relationships/image" Target="../media/image99.png"/></Relationships>
</file>

<file path=ppt/slides/_rels/slide1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image" Target="../media/image143.png"/><Relationship Id="rId3" Type="http://schemas.openxmlformats.org/officeDocument/2006/relationships/oleObject" Target="../embeddings/oleObject21.bin"/><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2.png"/><Relationship Id="rId2" Type="http://schemas.openxmlformats.org/officeDocument/2006/relationships/slideLayout" Target="../slideLayouts/slideLayout3.xml"/><Relationship Id="rId16" Type="http://schemas.openxmlformats.org/officeDocument/2006/relationships/image" Target="../media/image133.png"/><Relationship Id="rId20" Type="http://schemas.openxmlformats.org/officeDocument/2006/relationships/image" Target="../media/image137.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23.png"/><Relationship Id="rId11" Type="http://schemas.openxmlformats.org/officeDocument/2006/relationships/image" Target="../media/image128.png"/><Relationship Id="rId24" Type="http://schemas.openxmlformats.org/officeDocument/2006/relationships/image" Target="../media/image141.png"/><Relationship Id="rId5" Type="http://schemas.openxmlformats.org/officeDocument/2006/relationships/image" Target="../media/image122.png"/><Relationship Id="rId15" Type="http://schemas.openxmlformats.org/officeDocument/2006/relationships/image" Target="../media/image132.png"/><Relationship Id="rId23" Type="http://schemas.openxmlformats.org/officeDocument/2006/relationships/image" Target="../media/image140.png"/><Relationship Id="rId28" Type="http://schemas.openxmlformats.org/officeDocument/2006/relationships/image" Target="../media/image145.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7.emf"/><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 Id="rId27" Type="http://schemas.openxmlformats.org/officeDocument/2006/relationships/image" Target="../media/image14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146.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147.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30.06.2023</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193880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02369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212334" y="1988514"/>
            <a:ext cx="2902509" cy="3649319"/>
          </a:xfrm>
        </p:spPr>
        <p:txBody>
          <a:bodyPr/>
          <a:lstStyle/>
          <a:p>
            <a:pPr marL="285750" indent="-285750">
              <a:buFont typeface="Arial" panose="020B0604020202020204" pitchFamily="34" charset="0"/>
              <a:buChar char="•"/>
            </a:pPr>
            <a:r>
              <a:rPr lang="en-US" sz="1600" dirty="0"/>
              <a:t>78 Named Partners</a:t>
            </a:r>
          </a:p>
          <a:p>
            <a:pPr marL="285750" indent="-285750">
              <a:buFont typeface="Arial" panose="020B0604020202020204" pitchFamily="34" charset="0"/>
              <a:buChar char="•"/>
            </a:pPr>
            <a:r>
              <a:rPr lang="en-US" sz="1600" dirty="0"/>
              <a:t>230 (+108) companies participating in CAMARA</a:t>
            </a:r>
          </a:p>
          <a:p>
            <a:pPr marL="285750" indent="-285750">
              <a:buFont typeface="Arial" panose="020B0604020202020204" pitchFamily="34" charset="0"/>
              <a:buChar char="•"/>
            </a:pPr>
            <a:r>
              <a:rPr lang="en-US" sz="1600" dirty="0"/>
              <a:t>14 Active API development repos </a:t>
            </a:r>
          </a:p>
          <a:p>
            <a:pPr marL="285750" indent="-285750">
              <a:buFont typeface="Arial" panose="020B0604020202020204" pitchFamily="34" charset="0"/>
              <a:buChar char="•"/>
            </a:pPr>
            <a:r>
              <a:rPr lang="en-US" sz="1600" dirty="0"/>
              <a:t>130+ regular participants in Open Steering Calls</a:t>
            </a:r>
          </a:p>
          <a:p>
            <a:pPr marL="285750" indent="-285750">
              <a:buFont typeface="Arial" panose="020B0604020202020204" pitchFamily="34" charset="0"/>
              <a:buChar char="•"/>
            </a:pPr>
            <a:r>
              <a:rPr lang="en-US" sz="1600" dirty="0"/>
              <a:t>674 (+644) people joined CAMARA</a:t>
            </a:r>
          </a:p>
          <a:p>
            <a:pPr marL="285750" indent="-285750">
              <a:buFont typeface="Arial" panose="020B0604020202020204" pitchFamily="34" charset="0"/>
              <a:buChar char="•"/>
            </a:pPr>
            <a:r>
              <a:rPr lang="en-US" sz="1600" dirty="0"/>
              <a:t>Development ”home” for GSMA Open Gateway</a:t>
            </a:r>
          </a:p>
          <a:p>
            <a:pPr marL="285750" indent="-285750">
              <a:buFont typeface="Arial" panose="020B0604020202020204" pitchFamily="34" charset="0"/>
              <a:buChar char="•"/>
            </a:pPr>
            <a:endParaRPr lang="de-DE" sz="1600" dirty="0"/>
          </a:p>
        </p:txBody>
      </p:sp>
      <p:pic>
        <p:nvPicPr>
          <p:cNvPr id="8" name="Grafik 7">
            <a:extLst>
              <a:ext uri="{FF2B5EF4-FFF2-40B4-BE49-F238E27FC236}">
                <a16:creationId xmlns:a16="http://schemas.microsoft.com/office/drawing/2014/main" id="{6AAF8614-746C-5E3D-955B-56B8BF3C3A5D}"/>
              </a:ext>
            </a:extLst>
          </p:cNvPr>
          <p:cNvPicPr>
            <a:picLocks noChangeAspect="1"/>
          </p:cNvPicPr>
          <p:nvPr/>
        </p:nvPicPr>
        <p:blipFill>
          <a:blip r:embed="rId5"/>
          <a:stretch>
            <a:fillRect/>
          </a:stretch>
        </p:blipFill>
        <p:spPr>
          <a:xfrm>
            <a:off x="129397" y="2260121"/>
            <a:ext cx="7999718" cy="3109595"/>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997129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15" name="Gruppieren 14">
            <a:extLst>
              <a:ext uri="{FF2B5EF4-FFF2-40B4-BE49-F238E27FC236}">
                <a16:creationId xmlns:a16="http://schemas.microsoft.com/office/drawing/2014/main" id="{954598AC-92AD-6B0C-FAA9-3F0C7D2BAABB}"/>
              </a:ext>
            </a:extLst>
          </p:cNvPr>
          <p:cNvGrpSpPr/>
          <p:nvPr/>
        </p:nvGrpSpPr>
        <p:grpSpPr>
          <a:xfrm>
            <a:off x="245431" y="5111658"/>
            <a:ext cx="11122741" cy="1281550"/>
            <a:chOff x="245431" y="5111658"/>
            <a:chExt cx="11122741" cy="1281550"/>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5"/>
            <a:stretch>
              <a:fillRect/>
            </a:stretch>
          </p:blipFill>
          <p:spPr>
            <a:xfrm>
              <a:off x="3775231" y="5111658"/>
              <a:ext cx="2278311" cy="1281550"/>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5173" y="5473230"/>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9004" y="5334323"/>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8"/>
            <a:stretch>
              <a:fillRect/>
            </a:stretch>
          </p:blipFill>
          <p:spPr>
            <a:xfrm>
              <a:off x="1394909" y="5639513"/>
              <a:ext cx="923898" cy="225841"/>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9"/>
            <a:stretch>
              <a:fillRect/>
            </a:stretch>
          </p:blipFill>
          <p:spPr>
            <a:xfrm>
              <a:off x="5459095" y="5473230"/>
              <a:ext cx="1696440" cy="558407"/>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10"/>
            <a:stretch>
              <a:fillRect/>
            </a:stretch>
          </p:blipFill>
          <p:spPr>
            <a:xfrm>
              <a:off x="7087305" y="5578605"/>
              <a:ext cx="1033684" cy="347657"/>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11"/>
            <a:stretch>
              <a:fillRect/>
            </a:stretch>
          </p:blipFill>
          <p:spPr>
            <a:xfrm>
              <a:off x="9749790" y="5537400"/>
              <a:ext cx="845303" cy="43006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12"/>
            <a:stretch>
              <a:fillRect/>
            </a:stretch>
          </p:blipFill>
          <p:spPr>
            <a:xfrm>
              <a:off x="8061375" y="5528715"/>
              <a:ext cx="1203570" cy="447436"/>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13"/>
            <a:stretch>
              <a:fillRect/>
            </a:stretch>
          </p:blipFill>
          <p:spPr>
            <a:xfrm>
              <a:off x="245431" y="5571930"/>
              <a:ext cx="1209093" cy="361006"/>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14"/>
            <a:stretch>
              <a:fillRect/>
            </a:stretch>
          </p:blipFill>
          <p:spPr>
            <a:xfrm>
              <a:off x="2155678" y="5468853"/>
              <a:ext cx="1429967" cy="567160"/>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15"/>
            <a:stretch>
              <a:fillRect/>
            </a:stretch>
          </p:blipFill>
          <p:spPr>
            <a:xfrm>
              <a:off x="10518228" y="5501326"/>
              <a:ext cx="849944" cy="502214"/>
            </a:xfrm>
            <a:prstGeom prst="rect">
              <a:avLst/>
            </a:prstGeom>
          </p:spPr>
        </p:pic>
      </p:grpSp>
      <p:grpSp>
        <p:nvGrpSpPr>
          <p:cNvPr id="64" name="Gruppieren 63">
            <a:extLst>
              <a:ext uri="{FF2B5EF4-FFF2-40B4-BE49-F238E27FC236}">
                <a16:creationId xmlns:a16="http://schemas.microsoft.com/office/drawing/2014/main" id="{F1DAA993-F7F1-DDAA-4BA4-64B5ABF9EFB6}"/>
              </a:ext>
            </a:extLst>
          </p:cNvPr>
          <p:cNvGrpSpPr/>
          <p:nvPr/>
        </p:nvGrpSpPr>
        <p:grpSpPr>
          <a:xfrm>
            <a:off x="291630" y="4679010"/>
            <a:ext cx="11173883" cy="996816"/>
            <a:chOff x="291630" y="4679010"/>
            <a:chExt cx="11173883" cy="996816"/>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16"/>
            <a:stretch>
              <a:fillRect/>
            </a:stretch>
          </p:blipFill>
          <p:spPr>
            <a:xfrm>
              <a:off x="291630" y="5051982"/>
              <a:ext cx="1077642" cy="250872"/>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98940" y="4851258"/>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18"/>
            <a:stretch>
              <a:fillRect/>
            </a:stretch>
          </p:blipFill>
          <p:spPr>
            <a:xfrm>
              <a:off x="4397755" y="4803523"/>
              <a:ext cx="747791" cy="74779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19"/>
            <a:stretch>
              <a:fillRect/>
            </a:stretch>
          </p:blipFill>
          <p:spPr>
            <a:xfrm>
              <a:off x="7437819" y="4898215"/>
              <a:ext cx="1289517" cy="558407"/>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20"/>
            <a:stretch>
              <a:fillRect/>
            </a:stretch>
          </p:blipFill>
          <p:spPr>
            <a:xfrm>
              <a:off x="9037624" y="4779629"/>
              <a:ext cx="1264162" cy="795579"/>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21"/>
            <a:stretch>
              <a:fillRect/>
            </a:stretch>
          </p:blipFill>
          <p:spPr>
            <a:xfrm>
              <a:off x="1300799" y="4953813"/>
              <a:ext cx="1429967" cy="447210"/>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22"/>
            <a:stretch>
              <a:fillRect/>
            </a:stretch>
          </p:blipFill>
          <p:spPr>
            <a:xfrm>
              <a:off x="3351911" y="5001087"/>
              <a:ext cx="1906285" cy="352663"/>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23"/>
            <a:stretch>
              <a:fillRect/>
            </a:stretch>
          </p:blipFill>
          <p:spPr>
            <a:xfrm>
              <a:off x="6468246" y="4985961"/>
              <a:ext cx="993250" cy="382915"/>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24"/>
            <a:stretch>
              <a:fillRect/>
            </a:stretch>
          </p:blipFill>
          <p:spPr>
            <a:xfrm>
              <a:off x="10615568" y="4679010"/>
              <a:ext cx="849945" cy="996816"/>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25"/>
            <a:stretch>
              <a:fillRect/>
            </a:stretch>
          </p:blipFill>
          <p:spPr>
            <a:xfrm>
              <a:off x="5190875" y="5041867"/>
              <a:ext cx="1163032" cy="271102"/>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26"/>
            <a:stretch>
              <a:fillRect/>
            </a:stretch>
          </p:blipFill>
          <p:spPr>
            <a:xfrm>
              <a:off x="10079712" y="4802761"/>
              <a:ext cx="749315" cy="74931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27"/>
            <a:stretch>
              <a:fillRect/>
            </a:stretch>
          </p:blipFill>
          <p:spPr>
            <a:xfrm>
              <a:off x="8798554" y="4898215"/>
              <a:ext cx="392140" cy="558407"/>
            </a:xfrm>
            <a:prstGeom prst="rect">
              <a:avLst/>
            </a:prstGeom>
          </p:spPr>
        </p:pic>
      </p:grpSp>
      <p:grpSp>
        <p:nvGrpSpPr>
          <p:cNvPr id="44" name="Gruppieren 43">
            <a:extLst>
              <a:ext uri="{FF2B5EF4-FFF2-40B4-BE49-F238E27FC236}">
                <a16:creationId xmlns:a16="http://schemas.microsoft.com/office/drawing/2014/main" id="{769B114A-5218-D89A-9C73-1BEFD15EE8A0}"/>
              </a:ext>
            </a:extLst>
          </p:cNvPr>
          <p:cNvGrpSpPr/>
          <p:nvPr/>
        </p:nvGrpSpPr>
        <p:grpSpPr>
          <a:xfrm>
            <a:off x="318104" y="3562841"/>
            <a:ext cx="10947356" cy="888970"/>
            <a:chOff x="318104" y="3562841"/>
            <a:chExt cx="10947356" cy="888970"/>
          </a:xfrm>
        </p:grpSpPr>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28"/>
            <a:stretch>
              <a:fillRect/>
            </a:stretch>
          </p:blipFill>
          <p:spPr>
            <a:xfrm>
              <a:off x="1740082" y="3930845"/>
              <a:ext cx="978772" cy="152962"/>
            </a:xfrm>
            <a:prstGeom prst="rect">
              <a:avLst/>
            </a:prstGeom>
          </p:spPr>
        </p:pic>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29"/>
            <a:stretch>
              <a:fillRect/>
            </a:stretch>
          </p:blipFill>
          <p:spPr>
            <a:xfrm>
              <a:off x="9496226" y="3760341"/>
              <a:ext cx="903606" cy="4939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30"/>
            <a:stretch>
              <a:fillRect/>
            </a:stretch>
          </p:blipFill>
          <p:spPr>
            <a:xfrm>
              <a:off x="4790522" y="3562841"/>
              <a:ext cx="1335480" cy="88897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31"/>
            <a:stretch>
              <a:fillRect/>
            </a:stretch>
          </p:blipFill>
          <p:spPr>
            <a:xfrm>
              <a:off x="8822433" y="3870114"/>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32"/>
            <a:stretch>
              <a:fillRect/>
            </a:stretch>
          </p:blipFill>
          <p:spPr>
            <a:xfrm>
              <a:off x="6519529" y="3734411"/>
              <a:ext cx="606343" cy="545830"/>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33"/>
            <a:stretch>
              <a:fillRect/>
            </a:stretch>
          </p:blipFill>
          <p:spPr>
            <a:xfrm>
              <a:off x="10431712" y="3878726"/>
              <a:ext cx="833748" cy="257201"/>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3729204" y="3869592"/>
              <a:ext cx="1224763" cy="275468"/>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34"/>
            <a:stretch>
              <a:fillRect/>
            </a:stretch>
          </p:blipFill>
          <p:spPr>
            <a:xfrm>
              <a:off x="7938822" y="3863767"/>
              <a:ext cx="771390" cy="287118"/>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35"/>
            <a:stretch>
              <a:fillRect/>
            </a:stretch>
          </p:blipFill>
          <p:spPr>
            <a:xfrm>
              <a:off x="2705219" y="3749383"/>
              <a:ext cx="1035283" cy="515887"/>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36"/>
            <a:stretch>
              <a:fillRect/>
            </a:stretch>
          </p:blipFill>
          <p:spPr>
            <a:xfrm>
              <a:off x="5956666" y="3746404"/>
              <a:ext cx="457733" cy="521845"/>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37"/>
            <a:stretch>
              <a:fillRect/>
            </a:stretch>
          </p:blipFill>
          <p:spPr>
            <a:xfrm>
              <a:off x="7280500" y="3803588"/>
              <a:ext cx="531582" cy="407477"/>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38"/>
            <a:stretch>
              <a:fillRect/>
            </a:stretch>
          </p:blipFill>
          <p:spPr>
            <a:xfrm>
              <a:off x="318104" y="3896304"/>
              <a:ext cx="1253897" cy="222044"/>
            </a:xfrm>
            <a:prstGeom prst="rect">
              <a:avLst/>
            </a:prstGeom>
          </p:spPr>
        </p:pic>
      </p:grpSp>
      <p:grpSp>
        <p:nvGrpSpPr>
          <p:cNvPr id="87" name="Gruppieren 86">
            <a:extLst>
              <a:ext uri="{FF2B5EF4-FFF2-40B4-BE49-F238E27FC236}">
                <a16:creationId xmlns:a16="http://schemas.microsoft.com/office/drawing/2014/main" id="{C00560F3-2381-A42C-92B6-3244FADD05DE}"/>
              </a:ext>
            </a:extLst>
          </p:cNvPr>
          <p:cNvGrpSpPr/>
          <p:nvPr/>
        </p:nvGrpSpPr>
        <p:grpSpPr>
          <a:xfrm>
            <a:off x="259606" y="2876802"/>
            <a:ext cx="11170000" cy="1072157"/>
            <a:chOff x="259606" y="2876802"/>
            <a:chExt cx="11170000" cy="1072157"/>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39"/>
            <a:stretch>
              <a:fillRect/>
            </a:stretch>
          </p:blipFill>
          <p:spPr>
            <a:xfrm>
              <a:off x="1498206" y="3141250"/>
              <a:ext cx="501757" cy="543261"/>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40"/>
            <a:stretch>
              <a:fillRect/>
            </a:stretch>
          </p:blipFill>
          <p:spPr>
            <a:xfrm>
              <a:off x="259606" y="3243479"/>
              <a:ext cx="1127007" cy="338802"/>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41"/>
            <a:stretch>
              <a:fillRect/>
            </a:stretch>
          </p:blipFill>
          <p:spPr>
            <a:xfrm>
              <a:off x="7193936" y="3279843"/>
              <a:ext cx="1312871" cy="266075"/>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42"/>
            <a:stretch>
              <a:fillRect/>
            </a:stretch>
          </p:blipFill>
          <p:spPr>
            <a:xfrm>
              <a:off x="6161792" y="3183741"/>
              <a:ext cx="1024065" cy="45827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072101" y="3341174"/>
              <a:ext cx="1147302" cy="143413"/>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45"/>
            <a:stretch>
              <a:fillRect/>
            </a:stretch>
          </p:blipFill>
          <p:spPr>
            <a:xfrm>
              <a:off x="5163055" y="3293165"/>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46"/>
            <a:stretch>
              <a:fillRect/>
            </a:stretch>
          </p:blipFill>
          <p:spPr>
            <a:xfrm>
              <a:off x="1999417" y="3234864"/>
              <a:ext cx="1064605" cy="356032"/>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47"/>
            <a:stretch>
              <a:fillRect/>
            </a:stretch>
          </p:blipFill>
          <p:spPr>
            <a:xfrm>
              <a:off x="10793885" y="3163555"/>
              <a:ext cx="635721" cy="498651"/>
            </a:xfrm>
            <a:prstGeom prst="rect">
              <a:avLst/>
            </a:prstGeom>
          </p:spPr>
        </p:pic>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48"/>
            <a:stretch>
              <a:fillRect/>
            </a:stretch>
          </p:blipFill>
          <p:spPr>
            <a:xfrm>
              <a:off x="4132593" y="2876802"/>
              <a:ext cx="1022383" cy="1072157"/>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49"/>
            <a:stretch>
              <a:fillRect/>
            </a:stretch>
          </p:blipFill>
          <p:spPr>
            <a:xfrm>
              <a:off x="8514886" y="3266291"/>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50"/>
            <a:stretch>
              <a:fillRect/>
            </a:stretch>
          </p:blipFill>
          <p:spPr>
            <a:xfrm>
              <a:off x="9351339" y="3147876"/>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51"/>
            <a:stretch>
              <a:fillRect/>
            </a:stretch>
          </p:blipFill>
          <p:spPr>
            <a:xfrm>
              <a:off x="9889426" y="3205111"/>
              <a:ext cx="896375" cy="415538"/>
            </a:xfrm>
            <a:prstGeom prst="rect">
              <a:avLst/>
            </a:prstGeom>
          </p:spPr>
        </p:pic>
      </p:grpSp>
      <p:grpSp>
        <p:nvGrpSpPr>
          <p:cNvPr id="100" name="Gruppieren 99">
            <a:extLst>
              <a:ext uri="{FF2B5EF4-FFF2-40B4-BE49-F238E27FC236}">
                <a16:creationId xmlns:a16="http://schemas.microsoft.com/office/drawing/2014/main" id="{F0434C64-6450-D3EA-96EC-1B82BFBE3277}"/>
              </a:ext>
            </a:extLst>
          </p:cNvPr>
          <p:cNvGrpSpPr/>
          <p:nvPr/>
        </p:nvGrpSpPr>
        <p:grpSpPr>
          <a:xfrm>
            <a:off x="321762" y="1730901"/>
            <a:ext cx="11128567" cy="784516"/>
            <a:chOff x="321762" y="1730901"/>
            <a:chExt cx="11128567" cy="784516"/>
          </a:xfrm>
        </p:grpSpPr>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52"/>
            <a:stretch>
              <a:fillRect/>
            </a:stretch>
          </p:blipFill>
          <p:spPr>
            <a:xfrm>
              <a:off x="9990255" y="1906627"/>
              <a:ext cx="1460074" cy="433064"/>
            </a:xfrm>
            <a:prstGeom prst="rect">
              <a:avLst/>
            </a:prstGeom>
          </p:spPr>
        </p:pic>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007627" y="1730901"/>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54"/>
            <a:stretch>
              <a:fillRect/>
            </a:stretch>
          </p:blipFill>
          <p:spPr>
            <a:xfrm>
              <a:off x="5696346" y="1990077"/>
              <a:ext cx="1220630" cy="266165"/>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55"/>
            <a:stretch>
              <a:fillRect/>
            </a:stretch>
          </p:blipFill>
          <p:spPr>
            <a:xfrm>
              <a:off x="7871585" y="1854266"/>
              <a:ext cx="897557" cy="537786"/>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56"/>
            <a:stretch>
              <a:fillRect/>
            </a:stretch>
          </p:blipFill>
          <p:spPr>
            <a:xfrm>
              <a:off x="8859793" y="1937726"/>
              <a:ext cx="1039811" cy="370866"/>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57"/>
            <a:stretch>
              <a:fillRect/>
            </a:stretch>
          </p:blipFill>
          <p:spPr>
            <a:xfrm>
              <a:off x="3304903" y="1919781"/>
              <a:ext cx="1155014" cy="406757"/>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58"/>
            <a:stretch>
              <a:fillRect/>
            </a:stretch>
          </p:blipFill>
          <p:spPr>
            <a:xfrm>
              <a:off x="321762" y="1990693"/>
              <a:ext cx="876888" cy="264932"/>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59"/>
            <a:stretch>
              <a:fillRect/>
            </a:stretch>
          </p:blipFill>
          <p:spPr>
            <a:xfrm>
              <a:off x="1289301" y="1744959"/>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60"/>
            <a:stretch>
              <a:fillRect/>
            </a:stretch>
          </p:blipFill>
          <p:spPr>
            <a:xfrm>
              <a:off x="2136352" y="1981071"/>
              <a:ext cx="1077900" cy="284176"/>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61"/>
            <a:stretch>
              <a:fillRect/>
            </a:stretch>
          </p:blipFill>
          <p:spPr>
            <a:xfrm>
              <a:off x="4550568" y="2052932"/>
              <a:ext cx="1055127" cy="140455"/>
            </a:xfrm>
            <a:prstGeom prst="rect">
              <a:avLst/>
            </a:prstGeom>
          </p:spPr>
        </p:pic>
      </p:grpSp>
      <p:grpSp>
        <p:nvGrpSpPr>
          <p:cNvPr id="94" name="Gruppieren 93">
            <a:extLst>
              <a:ext uri="{FF2B5EF4-FFF2-40B4-BE49-F238E27FC236}">
                <a16:creationId xmlns:a16="http://schemas.microsoft.com/office/drawing/2014/main" id="{606C0CC9-1908-86AE-DCC6-CB8DC172EAEE}"/>
              </a:ext>
            </a:extLst>
          </p:cNvPr>
          <p:cNvGrpSpPr/>
          <p:nvPr/>
        </p:nvGrpSpPr>
        <p:grpSpPr>
          <a:xfrm>
            <a:off x="292174" y="4007528"/>
            <a:ext cx="10948301" cy="1177379"/>
            <a:chOff x="292174" y="4007528"/>
            <a:chExt cx="10948301" cy="1177379"/>
          </a:xfrm>
        </p:grpSpPr>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62"/>
            <a:stretch>
              <a:fillRect/>
            </a:stretch>
          </p:blipFill>
          <p:spPr>
            <a:xfrm>
              <a:off x="292174" y="4406636"/>
              <a:ext cx="906476" cy="379163"/>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63"/>
            <a:stretch>
              <a:fillRect/>
            </a:stretch>
          </p:blipFill>
          <p:spPr>
            <a:xfrm>
              <a:off x="2695336" y="4245518"/>
              <a:ext cx="1246933" cy="701399"/>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64"/>
            <a:stretch>
              <a:fillRect/>
            </a:stretch>
          </p:blipFill>
          <p:spPr>
            <a:xfrm>
              <a:off x="7269082" y="4284599"/>
              <a:ext cx="623237" cy="623237"/>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65"/>
            <a:stretch>
              <a:fillRect/>
            </a:stretch>
          </p:blipFill>
          <p:spPr>
            <a:xfrm>
              <a:off x="1284023" y="4366037"/>
              <a:ext cx="1325940" cy="460361"/>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66"/>
            <a:stretch>
              <a:fillRect/>
            </a:stretch>
          </p:blipFill>
          <p:spPr>
            <a:xfrm>
              <a:off x="4027642" y="4007528"/>
              <a:ext cx="1177379" cy="1177379"/>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67"/>
            <a:stretch>
              <a:fillRect/>
            </a:stretch>
          </p:blipFill>
          <p:spPr>
            <a:xfrm>
              <a:off x="5290394" y="4424992"/>
              <a:ext cx="933308" cy="342451"/>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68"/>
            <a:stretch>
              <a:fillRect/>
            </a:stretch>
          </p:blipFill>
          <p:spPr>
            <a:xfrm>
              <a:off x="10226596" y="4520621"/>
              <a:ext cx="1013879" cy="151192"/>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69"/>
            <a:stretch>
              <a:fillRect/>
            </a:stretch>
          </p:blipFill>
          <p:spPr>
            <a:xfrm>
              <a:off x="6309075" y="4158900"/>
              <a:ext cx="874634" cy="874634"/>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70"/>
            <a:stretch>
              <a:fillRect/>
            </a:stretch>
          </p:blipFill>
          <p:spPr>
            <a:xfrm>
              <a:off x="9211169" y="4203959"/>
              <a:ext cx="784516" cy="784516"/>
            </a:xfrm>
            <a:prstGeom prst="rect">
              <a:avLst/>
            </a:prstGeom>
          </p:spPr>
        </p:pic>
        <p:pic>
          <p:nvPicPr>
            <p:cNvPr id="18" name="Grafik 17" descr="Ein Bild, das Grafiken, Schrift, Electric Blue (Farbe), Grafikdesign enthält.&#10;&#10;Automatisch generierte Beschreibung">
              <a:extLst>
                <a:ext uri="{FF2B5EF4-FFF2-40B4-BE49-F238E27FC236}">
                  <a16:creationId xmlns:a16="http://schemas.microsoft.com/office/drawing/2014/main" id="{C6D49138-F018-AF0B-4141-C99477C2C669}"/>
                </a:ext>
              </a:extLst>
            </p:cNvPr>
            <p:cNvPicPr>
              <a:picLocks noChangeAspect="1"/>
            </p:cNvPicPr>
            <p:nvPr/>
          </p:nvPicPr>
          <p:blipFill>
            <a:blip r:embed="rId71"/>
            <a:stretch>
              <a:fillRect/>
            </a:stretch>
          </p:blipFill>
          <p:spPr>
            <a:xfrm>
              <a:off x="8053103" y="4484919"/>
              <a:ext cx="985665" cy="222596"/>
            </a:xfrm>
            <a:prstGeom prst="rect">
              <a:avLst/>
            </a:prstGeom>
          </p:spPr>
        </p:pic>
      </p:grpSp>
      <p:grpSp>
        <p:nvGrpSpPr>
          <p:cNvPr id="101" name="Gruppieren 100">
            <a:extLst>
              <a:ext uri="{FF2B5EF4-FFF2-40B4-BE49-F238E27FC236}">
                <a16:creationId xmlns:a16="http://schemas.microsoft.com/office/drawing/2014/main" id="{7D16865C-3CC5-6646-F4EF-B7B260271E69}"/>
              </a:ext>
            </a:extLst>
          </p:cNvPr>
          <p:cNvGrpSpPr/>
          <p:nvPr/>
        </p:nvGrpSpPr>
        <p:grpSpPr>
          <a:xfrm>
            <a:off x="85657" y="2281255"/>
            <a:ext cx="11205028" cy="932580"/>
            <a:chOff x="85657" y="2281255"/>
            <a:chExt cx="11205028" cy="932580"/>
          </a:xfrm>
        </p:grpSpPr>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72"/>
            <a:stretch>
              <a:fillRect/>
            </a:stretch>
          </p:blipFill>
          <p:spPr>
            <a:xfrm>
              <a:off x="85657" y="2375126"/>
              <a:ext cx="1127007" cy="744839"/>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73"/>
            <a:stretch>
              <a:fillRect/>
            </a:stretch>
          </p:blipFill>
          <p:spPr>
            <a:xfrm>
              <a:off x="3284899" y="2432836"/>
              <a:ext cx="1552273" cy="629419"/>
            </a:xfrm>
            <a:prstGeom prst="rect">
              <a:avLst/>
            </a:prstGeom>
          </p:spPr>
        </p:pic>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74"/>
            <a:stretch>
              <a:fillRect/>
            </a:stretch>
          </p:blipFill>
          <p:spPr>
            <a:xfrm>
              <a:off x="1106630" y="2504520"/>
              <a:ext cx="1203290" cy="486051"/>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75"/>
            <a:stretch>
              <a:fillRect/>
            </a:stretch>
          </p:blipFill>
          <p:spPr>
            <a:xfrm>
              <a:off x="10464911" y="2675505"/>
              <a:ext cx="825774" cy="144081"/>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76"/>
            <a:stretch>
              <a:fillRect/>
            </a:stretch>
          </p:blipFill>
          <p:spPr>
            <a:xfrm>
              <a:off x="2264272" y="2662514"/>
              <a:ext cx="1126661" cy="170062"/>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77"/>
            <a:stretch>
              <a:fillRect/>
            </a:stretch>
          </p:blipFill>
          <p:spPr>
            <a:xfrm>
              <a:off x="5512495" y="2521421"/>
              <a:ext cx="858426" cy="452248"/>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78"/>
            <a:stretch>
              <a:fillRect/>
            </a:stretch>
          </p:blipFill>
          <p:spPr>
            <a:xfrm>
              <a:off x="6377033" y="2281255"/>
              <a:ext cx="932580" cy="932580"/>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79"/>
            <a:stretch>
              <a:fillRect/>
            </a:stretch>
          </p:blipFill>
          <p:spPr>
            <a:xfrm>
              <a:off x="4765655" y="2546444"/>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80"/>
            <a:stretch>
              <a:fillRect/>
            </a:stretch>
          </p:blipFill>
          <p:spPr>
            <a:xfrm>
              <a:off x="7169076" y="2489682"/>
              <a:ext cx="1474026" cy="515727"/>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81"/>
            <a:stretch>
              <a:fillRect/>
            </a:stretch>
          </p:blipFill>
          <p:spPr>
            <a:xfrm>
              <a:off x="9930405" y="2535105"/>
              <a:ext cx="424880" cy="424880"/>
            </a:xfrm>
            <a:prstGeom prst="rect">
              <a:avLst/>
            </a:prstGeom>
          </p:spPr>
        </p:pic>
        <p:pic>
          <p:nvPicPr>
            <p:cNvPr id="86" name="Grafik 85" descr="Ein Bild, das Schrift, Text, Grafiken, Grafikdesign enthält.&#10;&#10;Automatisch generierte Beschreibung">
              <a:extLst>
                <a:ext uri="{FF2B5EF4-FFF2-40B4-BE49-F238E27FC236}">
                  <a16:creationId xmlns:a16="http://schemas.microsoft.com/office/drawing/2014/main" id="{1F83585A-2F41-FA4B-704D-BD79178C26A6}"/>
                </a:ext>
              </a:extLst>
            </p:cNvPr>
            <p:cNvPicPr>
              <a:picLocks noChangeAspect="1"/>
            </p:cNvPicPr>
            <p:nvPr/>
          </p:nvPicPr>
          <p:blipFill>
            <a:blip r:embed="rId82"/>
            <a:stretch>
              <a:fillRect/>
            </a:stretch>
          </p:blipFill>
          <p:spPr>
            <a:xfrm>
              <a:off x="8710212" y="2580241"/>
              <a:ext cx="1055073" cy="334609"/>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142972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879652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 - </a:t>
            </a:r>
            <a:r>
              <a:rPr lang="de-DE" dirty="0" err="1"/>
              <a:t>Collaboration</a:t>
            </a:r>
            <a:r>
              <a:rPr lang="de-DE" dirty="0"/>
              <a:t> </a:t>
            </a:r>
            <a:r>
              <a:rPr lang="de-DE" dirty="0" err="1"/>
              <a:t>with</a:t>
            </a:r>
            <a:br>
              <a:rPr lang="de-DE" dirty="0"/>
            </a:br>
            <a:r>
              <a:rPr lang="de-DE" dirty="0"/>
              <a:t>GSMA Open Gateway</a:t>
            </a:r>
          </a:p>
        </p:txBody>
      </p:sp>
      <p:pic>
        <p:nvPicPr>
          <p:cNvPr id="83" name="Grafik 82">
            <a:extLst>
              <a:ext uri="{FF2B5EF4-FFF2-40B4-BE49-F238E27FC236}">
                <a16:creationId xmlns:a16="http://schemas.microsoft.com/office/drawing/2014/main" id="{2DB66F11-2605-BF0F-0CE1-B427939A8BF1}"/>
              </a:ext>
            </a:extLst>
          </p:cNvPr>
          <p:cNvPicPr>
            <a:picLocks noChangeAspect="1"/>
          </p:cNvPicPr>
          <p:nvPr/>
        </p:nvPicPr>
        <p:blipFill>
          <a:blip r:embed="rId5"/>
          <a:stretch>
            <a:fillRect/>
          </a:stretch>
        </p:blipFill>
        <p:spPr>
          <a:xfrm>
            <a:off x="1439288" y="1764270"/>
            <a:ext cx="8643497" cy="430751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7498544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endParaRPr lang="de-DE" dirty="0"/>
          </a:p>
        </p:txBody>
      </p:sp>
      <p:grpSp>
        <p:nvGrpSpPr>
          <p:cNvPr id="38" name="Gruppieren 37">
            <a:extLst>
              <a:ext uri="{FF2B5EF4-FFF2-40B4-BE49-F238E27FC236}">
                <a16:creationId xmlns:a16="http://schemas.microsoft.com/office/drawing/2014/main" id="{60F4A73B-CDCB-F1A2-2A6F-E654BC1ACEFC}"/>
              </a:ext>
            </a:extLst>
          </p:cNvPr>
          <p:cNvGrpSpPr/>
          <p:nvPr/>
        </p:nvGrpSpPr>
        <p:grpSpPr>
          <a:xfrm>
            <a:off x="7124420" y="1881449"/>
            <a:ext cx="1999338" cy="2932658"/>
            <a:chOff x="7170011" y="1743433"/>
            <a:chExt cx="1999338" cy="2932658"/>
          </a:xfrm>
        </p:grpSpPr>
        <p:sp>
          <p:nvSpPr>
            <p:cNvPr id="12" name="Rectangle: Rounded Corners 10">
              <a:extLst>
                <a:ext uri="{FF2B5EF4-FFF2-40B4-BE49-F238E27FC236}">
                  <a16:creationId xmlns:a16="http://schemas.microsoft.com/office/drawing/2014/main" id="{45E45698-43DF-6570-5E0F-761D74199BF8}"/>
                </a:ext>
              </a:extLst>
            </p:cNvPr>
            <p:cNvSpPr/>
            <p:nvPr/>
          </p:nvSpPr>
          <p:spPr>
            <a:xfrm>
              <a:off x="7277258" y="322907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Identity and Consent </a:t>
              </a:r>
              <a:r>
                <a:rPr lang="en-US" sz="1600" dirty="0" err="1">
                  <a:solidFill>
                    <a:srgbClr val="FFFFFF"/>
                  </a:solidFill>
                  <a:latin typeface="Montserrat SemiBold" panose="00000700000000000000" pitchFamily="2" charset="0"/>
                  <a:cs typeface="Arial" panose="020B0604020202020204" pitchFamily="34" charset="0"/>
                </a:rPr>
                <a:t>Mgmt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7277258" y="38450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sp>
          <p:nvSpPr>
            <p:cNvPr id="16" name="Rectangle: Rounded Corners 17">
              <a:extLst>
                <a:ext uri="{FF2B5EF4-FFF2-40B4-BE49-F238E27FC236}">
                  <a16:creationId xmlns:a16="http://schemas.microsoft.com/office/drawing/2014/main" id="{34B33FF2-7C22-61F1-97AF-BAA2A65A59C8}"/>
                </a:ext>
              </a:extLst>
            </p:cNvPr>
            <p:cNvSpPr/>
            <p:nvPr/>
          </p:nvSpPr>
          <p:spPr>
            <a:xfrm>
              <a:off x="7277258"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7170011" y="2341583"/>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grpSp>
      <p:grpSp>
        <p:nvGrpSpPr>
          <p:cNvPr id="36" name="Gruppieren 35">
            <a:extLst>
              <a:ext uri="{FF2B5EF4-FFF2-40B4-BE49-F238E27FC236}">
                <a16:creationId xmlns:a16="http://schemas.microsoft.com/office/drawing/2014/main" id="{25583B95-FF95-AB0D-A90C-9EE8198BC159}"/>
              </a:ext>
            </a:extLst>
          </p:cNvPr>
          <p:cNvGrpSpPr/>
          <p:nvPr/>
        </p:nvGrpSpPr>
        <p:grpSpPr>
          <a:xfrm>
            <a:off x="2516184" y="1881449"/>
            <a:ext cx="2023776" cy="4464810"/>
            <a:chOff x="2482505" y="1743433"/>
            <a:chExt cx="2023776" cy="4464810"/>
          </a:xfrm>
        </p:grpSpPr>
        <p:sp>
          <p:nvSpPr>
            <p:cNvPr id="8" name="TextBox 8">
              <a:extLst>
                <a:ext uri="{FF2B5EF4-FFF2-40B4-BE49-F238E27FC236}">
                  <a16:creationId xmlns:a16="http://schemas.microsoft.com/office/drawing/2014/main" id="{0A953785-E519-78B6-ED8D-7943015B543B}"/>
                </a:ext>
              </a:extLst>
            </p:cNvPr>
            <p:cNvSpPr txBox="1"/>
            <p:nvPr/>
          </p:nvSpPr>
          <p:spPr>
            <a:xfrm>
              <a:off x="2482505" y="5377246"/>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Allows users to set mobile connection quality </a:t>
              </a:r>
            </a:p>
            <a:p>
              <a:r>
                <a:rPr lang="en-US" sz="1200" dirty="0">
                  <a:latin typeface="Montserrat Light" panose="00000400000000000000" pitchFamily="2" charset="0"/>
                </a:rPr>
                <a:t>and get notifications</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2601971" y="475020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Quality on Demand</a:t>
              </a:r>
            </a:p>
          </p:txBody>
        </p:sp>
        <p:sp>
          <p:nvSpPr>
            <p:cNvPr id="14" name="Rectangle: Rounded Corners 13">
              <a:extLst>
                <a:ext uri="{FF2B5EF4-FFF2-40B4-BE49-F238E27FC236}">
                  <a16:creationId xmlns:a16="http://schemas.microsoft.com/office/drawing/2014/main" id="{D0BD93B7-6F02-38FE-212E-B5265A99144C}"/>
                </a:ext>
              </a:extLst>
            </p:cNvPr>
            <p:cNvSpPr/>
            <p:nvPr/>
          </p:nvSpPr>
          <p:spPr>
            <a:xfrm>
              <a:off x="2601971" y="322907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Edge Cloud</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2601971"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Carrier Billing</a:t>
              </a:r>
            </a:p>
            <a:p>
              <a:pPr algn="ctr"/>
              <a:r>
                <a:rPr lang="en-US" sz="1600" dirty="0" err="1">
                  <a:solidFill>
                    <a:srgbClr val="FFFFFF"/>
                  </a:solidFill>
                  <a:latin typeface="Montserrat SemiBold" panose="00000700000000000000" pitchFamily="2" charset="0"/>
                  <a:cs typeface="Arial" panose="020B0604020202020204" pitchFamily="34" charset="0"/>
                </a:rPr>
                <a:t>CheckOut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2510113" y="2341583"/>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26" name="TextBox 33">
              <a:extLst>
                <a:ext uri="{FF2B5EF4-FFF2-40B4-BE49-F238E27FC236}">
                  <a16:creationId xmlns:a16="http://schemas.microsoft.com/office/drawing/2014/main" id="{E78C5FD0-2CE6-6D5F-9079-DD17612D3961}"/>
                </a:ext>
              </a:extLst>
            </p:cNvPr>
            <p:cNvSpPr txBox="1"/>
            <p:nvPr/>
          </p:nvSpPr>
          <p:spPr>
            <a:xfrm>
              <a:off x="2482505" y="3845094"/>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grpSp>
      <p:grpSp>
        <p:nvGrpSpPr>
          <p:cNvPr id="39" name="Gruppieren 38">
            <a:extLst>
              <a:ext uri="{FF2B5EF4-FFF2-40B4-BE49-F238E27FC236}">
                <a16:creationId xmlns:a16="http://schemas.microsoft.com/office/drawing/2014/main" id="{270B3F21-D87D-306F-4E11-EFFBD4549926}"/>
              </a:ext>
            </a:extLst>
          </p:cNvPr>
          <p:cNvGrpSpPr/>
          <p:nvPr/>
        </p:nvGrpSpPr>
        <p:grpSpPr>
          <a:xfrm>
            <a:off x="9416320" y="1881449"/>
            <a:ext cx="1784845" cy="2932658"/>
            <a:chOff x="9416320" y="1743433"/>
            <a:chExt cx="1784845" cy="2932658"/>
          </a:xfrm>
        </p:grpSpPr>
        <p:sp>
          <p:nvSpPr>
            <p:cNvPr id="15" name="Rectangle: Rounded Corners 15">
              <a:extLst>
                <a:ext uri="{FF2B5EF4-FFF2-40B4-BE49-F238E27FC236}">
                  <a16:creationId xmlns:a16="http://schemas.microsoft.com/office/drawing/2014/main" id="{6C81E43A-A42E-3537-BBC3-A51E34120375}"/>
                </a:ext>
              </a:extLst>
            </p:cNvPr>
            <p:cNvSpPr/>
            <p:nvPr/>
          </p:nvSpPr>
          <p:spPr>
            <a:xfrm>
              <a:off x="9416320"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a:t>
              </a:r>
            </a:p>
            <a:p>
              <a:pPr algn="ctr"/>
              <a:r>
                <a:rPr lang="en-US" sz="1600" dirty="0">
                  <a:solidFill>
                    <a:srgbClr val="FFFFFF"/>
                  </a:solidFill>
                  <a:latin typeface="Montserrat SemiBold" panose="00000700000000000000" pitchFamily="2" charset="0"/>
                  <a:cs typeface="Arial"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9559966" y="2341583"/>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9416320" y="322907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Number Verification</a:t>
              </a:r>
            </a:p>
          </p:txBody>
        </p:sp>
        <p:sp>
          <p:nvSpPr>
            <p:cNvPr id="29" name="TextBox 11">
              <a:extLst>
                <a:ext uri="{FF2B5EF4-FFF2-40B4-BE49-F238E27FC236}">
                  <a16:creationId xmlns:a16="http://schemas.microsoft.com/office/drawing/2014/main" id="{6129EC0F-909D-8899-A129-A565F0F10C69}"/>
                </a:ext>
              </a:extLst>
            </p:cNvPr>
            <p:cNvSpPr txBox="1"/>
            <p:nvPr/>
          </p:nvSpPr>
          <p:spPr>
            <a:xfrm>
              <a:off x="9416320" y="38450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grpSp>
      <p:grpSp>
        <p:nvGrpSpPr>
          <p:cNvPr id="35" name="Gruppieren 34">
            <a:extLst>
              <a:ext uri="{FF2B5EF4-FFF2-40B4-BE49-F238E27FC236}">
                <a16:creationId xmlns:a16="http://schemas.microsoft.com/office/drawing/2014/main" id="{0D76DC81-0E40-FFE4-E5DA-819D3A896C33}"/>
              </a:ext>
            </a:extLst>
          </p:cNvPr>
          <p:cNvGrpSpPr/>
          <p:nvPr/>
        </p:nvGrpSpPr>
        <p:grpSpPr>
          <a:xfrm>
            <a:off x="122506" y="1842531"/>
            <a:ext cx="2101116" cy="4319062"/>
            <a:chOff x="122506" y="1704515"/>
            <a:chExt cx="2101116" cy="4319062"/>
          </a:xfrm>
        </p:grpSpPr>
        <p:sp>
          <p:nvSpPr>
            <p:cNvPr id="10" name="Rectangle: Rounded Corners 14">
              <a:extLst>
                <a:ext uri="{FF2B5EF4-FFF2-40B4-BE49-F238E27FC236}">
                  <a16:creationId xmlns:a16="http://schemas.microsoft.com/office/drawing/2014/main" id="{6AEF91AC-2D8D-6373-63B4-C12FA8C9C454}"/>
                </a:ext>
              </a:extLst>
            </p:cNvPr>
            <p:cNvSpPr/>
            <p:nvPr/>
          </p:nvSpPr>
          <p:spPr>
            <a:xfrm>
              <a:off x="280642" y="475020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238512" y="5377246"/>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280642"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280642" y="322907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Status</a:t>
              </a:r>
            </a:p>
          </p:txBody>
        </p:sp>
        <p:sp>
          <p:nvSpPr>
            <p:cNvPr id="21" name="TextBox 28">
              <a:extLst>
                <a:ext uri="{FF2B5EF4-FFF2-40B4-BE49-F238E27FC236}">
                  <a16:creationId xmlns:a16="http://schemas.microsoft.com/office/drawing/2014/main" id="{701DDB0A-4059-8256-CCFA-93B9239BC88C}"/>
                </a:ext>
              </a:extLst>
            </p:cNvPr>
            <p:cNvSpPr txBox="1"/>
            <p:nvPr/>
          </p:nvSpPr>
          <p:spPr>
            <a:xfrm>
              <a:off x="122506" y="2341583"/>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280642" y="38450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4" name="Rechteck 3">
              <a:extLst>
                <a:ext uri="{FF2B5EF4-FFF2-40B4-BE49-F238E27FC236}">
                  <a16:creationId xmlns:a16="http://schemas.microsoft.com/office/drawing/2014/main" id="{9D8C861F-3B77-5DEE-404C-E2AF47E212D8}"/>
                </a:ext>
              </a:extLst>
            </p:cNvPr>
            <p:cNvSpPr/>
            <p:nvPr/>
          </p:nvSpPr>
          <p:spPr>
            <a:xfrm>
              <a:off x="189773" y="1704515"/>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280642"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188784" y="2341583"/>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a blockchain public address associated to a phone number</a:t>
              </a:r>
            </a:p>
          </p:txBody>
        </p:sp>
      </p:grpSp>
      <p:grpSp>
        <p:nvGrpSpPr>
          <p:cNvPr id="37" name="Gruppieren 36">
            <a:extLst>
              <a:ext uri="{FF2B5EF4-FFF2-40B4-BE49-F238E27FC236}">
                <a16:creationId xmlns:a16="http://schemas.microsoft.com/office/drawing/2014/main" id="{8D432A09-A6D3-BFFE-46D3-A46B0EA0C629}"/>
              </a:ext>
            </a:extLst>
          </p:cNvPr>
          <p:cNvGrpSpPr/>
          <p:nvPr/>
        </p:nvGrpSpPr>
        <p:grpSpPr>
          <a:xfrm>
            <a:off x="4832521" y="1881449"/>
            <a:ext cx="1999338" cy="4280144"/>
            <a:chOff x="4849439" y="1743433"/>
            <a:chExt cx="1999338" cy="4280144"/>
          </a:xfrm>
        </p:grpSpPr>
        <p:sp>
          <p:nvSpPr>
            <p:cNvPr id="6" name="Rectangle: Rounded Corners 7">
              <a:extLst>
                <a:ext uri="{FF2B5EF4-FFF2-40B4-BE49-F238E27FC236}">
                  <a16:creationId xmlns:a16="http://schemas.microsoft.com/office/drawing/2014/main" id="{CE6EC7AC-C274-C712-D8C0-FDD436C12B8E}"/>
                </a:ext>
              </a:extLst>
            </p:cNvPr>
            <p:cNvSpPr/>
            <p:nvPr/>
          </p:nvSpPr>
          <p:spPr>
            <a:xfrm>
              <a:off x="4956686" y="475020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4956686" y="5377246"/>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4956686" y="322907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Home Devices </a:t>
              </a:r>
              <a:r>
                <a:rPr lang="en-US" sz="1600" dirty="0" err="1">
                  <a:solidFill>
                    <a:srgbClr val="FFFFFF"/>
                  </a:solidFill>
                  <a:latin typeface="Montserrat SemiBold" panose="00000700000000000000" pitchFamily="2" charset="0"/>
                  <a:cs typeface="Arial" panose="020B0604020202020204" pitchFamily="34" charset="0"/>
                </a:rPr>
                <a:t>QoD</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4914556" y="3845094"/>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 </a:t>
              </a:r>
            </a:p>
          </p:txBody>
        </p:sp>
        <p:sp>
          <p:nvSpPr>
            <p:cNvPr id="31" name="Rectangle: Rounded Corners 17">
              <a:extLst>
                <a:ext uri="{FF2B5EF4-FFF2-40B4-BE49-F238E27FC236}">
                  <a16:creationId xmlns:a16="http://schemas.microsoft.com/office/drawing/2014/main" id="{75599883-A142-C2DA-D71D-CD2688BE7EB4}"/>
                </a:ext>
              </a:extLst>
            </p:cNvPr>
            <p:cNvSpPr/>
            <p:nvPr/>
          </p:nvSpPr>
          <p:spPr>
            <a:xfrm>
              <a:off x="4956686"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srgbClr val="FFFFFF"/>
                  </a:solidFill>
                  <a:latin typeface="Montserrat SemiBold" panose="00000700000000000000" pitchFamily="2" charset="0"/>
                  <a:cs typeface="Arial" panose="020B0604020202020204" pitchFamily="34" charset="0"/>
                </a:rPr>
                <a:t>Common-alities</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32" name="TextBox 30">
              <a:extLst>
                <a:ext uri="{FF2B5EF4-FFF2-40B4-BE49-F238E27FC236}">
                  <a16:creationId xmlns:a16="http://schemas.microsoft.com/office/drawing/2014/main" id="{2195EE94-68F9-6F60-9E24-CA2616ACD82B}"/>
                </a:ext>
              </a:extLst>
            </p:cNvPr>
            <p:cNvSpPr txBox="1"/>
            <p:nvPr/>
          </p:nvSpPr>
          <p:spPr>
            <a:xfrm>
              <a:off x="4849439" y="2341583"/>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Guidelines and </a:t>
              </a:r>
              <a:r>
                <a:rPr lang="en-US" sz="1200" dirty="0" err="1">
                  <a:latin typeface="Montserrat Light" panose="00000400000000000000" pitchFamily="2" charset="0"/>
                  <a:cs typeface="Arial" panose="020B0604020202020204" pitchFamily="34" charset="0"/>
                </a:rPr>
                <a:t>assest</a:t>
              </a:r>
              <a:r>
                <a:rPr lang="en-US" sz="1200" dirty="0">
                  <a:latin typeface="Montserrat Light" panose="00000400000000000000" pitchFamily="2" charset="0"/>
                  <a:cs typeface="Arial" panose="020B0604020202020204" pitchFamily="34" charset="0"/>
                </a:rPr>
                <a:t> mandatory for all CAMARA Sub Projects</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82074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030344"/>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and Hyperscalers</a:t>
            </a:r>
          </a:p>
        </p:txBody>
      </p:sp>
      <p:sp>
        <p:nvSpPr>
          <p:cNvPr id="15" name="Rectangle 4">
            <a:extLst>
              <a:ext uri="{FF2B5EF4-FFF2-40B4-BE49-F238E27FC236}">
                <a16:creationId xmlns:a16="http://schemas.microsoft.com/office/drawing/2014/main" id="{499542B1-FC93-AFFE-D2C6-90657E1E1C95}"/>
              </a:ext>
            </a:extLst>
          </p:cNvPr>
          <p:cNvSpPr/>
          <p:nvPr/>
        </p:nvSpPr>
        <p:spPr>
          <a:xfrm>
            <a:off x="3256644" y="3097756"/>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Creation of Technical Steering Committee (TSC) and strengthening of project governance</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4165168"/>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5232580"/>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Ensuring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030344"/>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097756"/>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165168"/>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
        <p:nvSpPr>
          <p:cNvPr id="21" name="Rectangle 12">
            <a:extLst>
              <a:ext uri="{FF2B5EF4-FFF2-40B4-BE49-F238E27FC236}">
                <a16:creationId xmlns:a16="http://schemas.microsoft.com/office/drawing/2014/main" id="{FD2F003C-1E08-39A5-4AF5-072A9BDF3219}"/>
              </a:ext>
            </a:extLst>
          </p:cNvPr>
          <p:cNvSpPr/>
          <p:nvPr/>
        </p:nvSpPr>
        <p:spPr>
          <a:xfrm>
            <a:off x="1161601" y="5232580"/>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320364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147798"/>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17271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b09b530c6eea958b1fcf22464bab6a7c">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d23eb9fd65290db185247220acfadfe9"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080AEF13-DA9C-4CA3-B73E-49D9F01351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1503</Words>
  <Application>Microsoft Office PowerPoint</Application>
  <PresentationFormat>Benutzerdefiniert</PresentationFormat>
  <Paragraphs>209</Paragraphs>
  <Slides>23</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23</vt:i4>
      </vt:variant>
    </vt:vector>
  </HeadingPairs>
  <TitlesOfParts>
    <vt:vector size="33" baseType="lpstr">
      <vt:lpstr>Montserrat SemiBold</vt:lpstr>
      <vt:lpstr>Wingdings 2</vt:lpstr>
      <vt:lpstr>Open Sans</vt:lpstr>
      <vt:lpstr>FlexoSoft</vt:lpstr>
      <vt:lpstr>Calibri</vt:lpstr>
      <vt:lpstr>Montserrat Light</vt:lpstr>
      <vt:lpstr>Arial</vt:lpstr>
      <vt:lpstr>Montserrat</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try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Where we started…</vt:lpstr>
      <vt:lpstr>CAMARA … and where we are now</vt:lpstr>
      <vt:lpstr>CAMARA Logos </vt:lpstr>
      <vt:lpstr>CAMARA API Showcases</vt:lpstr>
      <vt:lpstr>CAMARA - Collaboration with GSMA Open Gateway</vt:lpstr>
      <vt:lpstr>Current CAMARA API Families</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14</cp:revision>
  <dcterms:created xsi:type="dcterms:W3CDTF">2023-03-22T16:25:12Z</dcterms:created>
  <dcterms:modified xsi:type="dcterms:W3CDTF">2023-06-29T13:02:08Z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